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4C8F31"/>
    <a:srgbClr val="309085"/>
    <a:srgbClr val="990033"/>
    <a:srgbClr val="CC9900"/>
    <a:srgbClr val="FF7C80"/>
    <a:srgbClr val="6C4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96" y="146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4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5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0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9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7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1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8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53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2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D5F0-04B7-401B-B781-B4E41FD3E74E}" type="datetimeFigureOut">
              <a:rPr lang="en-US" smtClean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5C661-6C08-44C6-84F2-D21FB37F4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4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" name="Group 612"/>
          <p:cNvGrpSpPr>
            <a:grpSpLocks noChangeAspect="1"/>
          </p:cNvGrpSpPr>
          <p:nvPr/>
        </p:nvGrpSpPr>
        <p:grpSpPr>
          <a:xfrm>
            <a:off x="0" y="1999397"/>
            <a:ext cx="6052074" cy="610664"/>
            <a:chOff x="15798" y="497121"/>
            <a:chExt cx="13472622" cy="1359409"/>
          </a:xfrm>
        </p:grpSpPr>
        <p:grpSp>
          <p:nvGrpSpPr>
            <p:cNvPr id="10" name="Group 9"/>
            <p:cNvGrpSpPr/>
            <p:nvPr/>
          </p:nvGrpSpPr>
          <p:grpSpPr>
            <a:xfrm>
              <a:off x="31384" y="500688"/>
              <a:ext cx="244475" cy="650971"/>
              <a:chOff x="1043850" y="677333"/>
              <a:chExt cx="244475" cy="650971"/>
            </a:xfrm>
          </p:grpSpPr>
          <p:sp>
            <p:nvSpPr>
              <p:cNvPr id="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 rot="10800000">
              <a:off x="15798" y="1183016"/>
              <a:ext cx="244475" cy="650971"/>
              <a:chOff x="1043850" y="677333"/>
              <a:chExt cx="244475" cy="650971"/>
            </a:xfrm>
          </p:grpSpPr>
          <p:sp>
            <p:nvSpPr>
              <p:cNvPr id="1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82495" y="502419"/>
              <a:ext cx="244475" cy="650971"/>
              <a:chOff x="1043850" y="677333"/>
              <a:chExt cx="244475" cy="650971"/>
            </a:xfrm>
          </p:grpSpPr>
          <p:sp>
            <p:nvSpPr>
              <p:cNvPr id="14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 rot="10800000">
              <a:off x="266909" y="1184747"/>
              <a:ext cx="244475" cy="650971"/>
              <a:chOff x="1043850" y="677333"/>
              <a:chExt cx="244475" cy="650971"/>
            </a:xfrm>
          </p:grpSpPr>
          <p:sp>
            <p:nvSpPr>
              <p:cNvPr id="15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533605" y="498959"/>
              <a:ext cx="244475" cy="650971"/>
              <a:chOff x="1043850" y="677333"/>
              <a:chExt cx="244475" cy="650971"/>
            </a:xfrm>
          </p:grpSpPr>
          <p:sp>
            <p:nvSpPr>
              <p:cNvPr id="15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 rot="10800000">
              <a:off x="518019" y="1181287"/>
              <a:ext cx="244475" cy="650971"/>
              <a:chOff x="1043850" y="677333"/>
              <a:chExt cx="244475" cy="650971"/>
            </a:xfrm>
          </p:grpSpPr>
          <p:sp>
            <p:nvSpPr>
              <p:cNvPr id="16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779515" y="511091"/>
              <a:ext cx="244475" cy="650971"/>
              <a:chOff x="1043850" y="677333"/>
              <a:chExt cx="244475" cy="650971"/>
            </a:xfrm>
          </p:grpSpPr>
          <p:sp>
            <p:nvSpPr>
              <p:cNvPr id="16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 rot="10800000">
              <a:off x="763929" y="1193419"/>
              <a:ext cx="244475" cy="650971"/>
              <a:chOff x="1043850" y="677333"/>
              <a:chExt cx="244475" cy="650971"/>
            </a:xfrm>
          </p:grpSpPr>
          <p:sp>
            <p:nvSpPr>
              <p:cNvPr id="16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1030620" y="507633"/>
              <a:ext cx="244475" cy="650971"/>
              <a:chOff x="1043850" y="677333"/>
              <a:chExt cx="244475" cy="650971"/>
            </a:xfrm>
          </p:grpSpPr>
          <p:sp>
            <p:nvSpPr>
              <p:cNvPr id="17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 rot="10800000">
              <a:off x="1015034" y="1189961"/>
              <a:ext cx="244475" cy="650971"/>
              <a:chOff x="1043850" y="677333"/>
              <a:chExt cx="244475" cy="650971"/>
            </a:xfrm>
          </p:grpSpPr>
          <p:sp>
            <p:nvSpPr>
              <p:cNvPr id="17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>
              <a:off x="1279996" y="507637"/>
              <a:ext cx="244475" cy="650971"/>
              <a:chOff x="1043850" y="677333"/>
              <a:chExt cx="244475" cy="650971"/>
            </a:xfrm>
          </p:grpSpPr>
          <p:sp>
            <p:nvSpPr>
              <p:cNvPr id="18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 rot="10800000">
              <a:off x="1264410" y="1189965"/>
              <a:ext cx="244475" cy="650971"/>
              <a:chOff x="1043850" y="677333"/>
              <a:chExt cx="244475" cy="650971"/>
            </a:xfrm>
          </p:grpSpPr>
          <p:sp>
            <p:nvSpPr>
              <p:cNvPr id="18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7" name="Group 186"/>
            <p:cNvGrpSpPr/>
            <p:nvPr/>
          </p:nvGrpSpPr>
          <p:grpSpPr>
            <a:xfrm>
              <a:off x="1525906" y="509376"/>
              <a:ext cx="244475" cy="650971"/>
              <a:chOff x="1043850" y="677333"/>
              <a:chExt cx="244475" cy="650971"/>
            </a:xfrm>
          </p:grpSpPr>
          <p:sp>
            <p:nvSpPr>
              <p:cNvPr id="18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1" name="Group 190"/>
            <p:cNvGrpSpPr/>
            <p:nvPr/>
          </p:nvGrpSpPr>
          <p:grpSpPr>
            <a:xfrm rot="10800000">
              <a:off x="1510320" y="1191704"/>
              <a:ext cx="244475" cy="650971"/>
              <a:chOff x="1043850" y="677333"/>
              <a:chExt cx="244475" cy="650971"/>
            </a:xfrm>
          </p:grpSpPr>
          <p:sp>
            <p:nvSpPr>
              <p:cNvPr id="19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1771822" y="511109"/>
              <a:ext cx="244475" cy="650971"/>
              <a:chOff x="1043850" y="677333"/>
              <a:chExt cx="244475" cy="650971"/>
            </a:xfrm>
          </p:grpSpPr>
          <p:sp>
            <p:nvSpPr>
              <p:cNvPr id="19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 rot="10800000">
              <a:off x="1756236" y="1193437"/>
              <a:ext cx="244475" cy="650971"/>
              <a:chOff x="1043850" y="677333"/>
              <a:chExt cx="244475" cy="650971"/>
            </a:xfrm>
          </p:grpSpPr>
          <p:sp>
            <p:nvSpPr>
              <p:cNvPr id="20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2022929" y="507655"/>
              <a:ext cx="244475" cy="650971"/>
              <a:chOff x="1043850" y="677333"/>
              <a:chExt cx="244475" cy="650971"/>
            </a:xfrm>
          </p:grpSpPr>
          <p:sp>
            <p:nvSpPr>
              <p:cNvPr id="20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 rot="10800000">
              <a:off x="2007343" y="1195178"/>
              <a:ext cx="244475" cy="650971"/>
              <a:chOff x="1043850" y="677333"/>
              <a:chExt cx="244475" cy="650971"/>
            </a:xfrm>
          </p:grpSpPr>
          <p:sp>
            <p:nvSpPr>
              <p:cNvPr id="20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1" name="Group 210"/>
            <p:cNvGrpSpPr/>
            <p:nvPr/>
          </p:nvGrpSpPr>
          <p:grpSpPr>
            <a:xfrm>
              <a:off x="2274045" y="509400"/>
              <a:ext cx="244475" cy="650971"/>
              <a:chOff x="1043850" y="677333"/>
              <a:chExt cx="244475" cy="650971"/>
            </a:xfrm>
          </p:grpSpPr>
          <p:sp>
            <p:nvSpPr>
              <p:cNvPr id="21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 rot="10800000">
              <a:off x="2258459" y="1191728"/>
              <a:ext cx="244475" cy="650971"/>
              <a:chOff x="1043850" y="677333"/>
              <a:chExt cx="244475" cy="650971"/>
            </a:xfrm>
          </p:grpSpPr>
          <p:sp>
            <p:nvSpPr>
              <p:cNvPr id="21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9" name="Group 218"/>
            <p:cNvGrpSpPr/>
            <p:nvPr/>
          </p:nvGrpSpPr>
          <p:grpSpPr>
            <a:xfrm>
              <a:off x="2519963" y="511145"/>
              <a:ext cx="244475" cy="650971"/>
              <a:chOff x="1043850" y="677333"/>
              <a:chExt cx="244475" cy="650971"/>
            </a:xfrm>
          </p:grpSpPr>
          <p:sp>
            <p:nvSpPr>
              <p:cNvPr id="22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 rot="10800000">
              <a:off x="2504377" y="1193473"/>
              <a:ext cx="244475" cy="650971"/>
              <a:chOff x="1043850" y="677333"/>
              <a:chExt cx="244475" cy="650971"/>
            </a:xfrm>
          </p:grpSpPr>
          <p:sp>
            <p:nvSpPr>
              <p:cNvPr id="22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2771130" y="507612"/>
              <a:ext cx="244475" cy="650971"/>
              <a:chOff x="1043850" y="677333"/>
              <a:chExt cx="244475" cy="650971"/>
            </a:xfrm>
          </p:grpSpPr>
          <p:sp>
            <p:nvSpPr>
              <p:cNvPr id="23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3" name="Group 232"/>
            <p:cNvGrpSpPr/>
            <p:nvPr/>
          </p:nvGrpSpPr>
          <p:grpSpPr>
            <a:xfrm rot="10800000">
              <a:off x="2755544" y="1189940"/>
              <a:ext cx="244475" cy="650971"/>
              <a:chOff x="1043850" y="677333"/>
              <a:chExt cx="244475" cy="650971"/>
            </a:xfrm>
          </p:grpSpPr>
          <p:sp>
            <p:nvSpPr>
              <p:cNvPr id="23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3022241" y="509343"/>
              <a:ext cx="244475" cy="650971"/>
              <a:chOff x="1043850" y="677333"/>
              <a:chExt cx="244475" cy="650971"/>
            </a:xfrm>
          </p:grpSpPr>
          <p:sp>
            <p:nvSpPr>
              <p:cNvPr id="2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1" name="Group 240"/>
            <p:cNvGrpSpPr/>
            <p:nvPr/>
          </p:nvGrpSpPr>
          <p:grpSpPr>
            <a:xfrm rot="10800000">
              <a:off x="3006655" y="1191671"/>
              <a:ext cx="244475" cy="650971"/>
              <a:chOff x="1043850" y="677333"/>
              <a:chExt cx="244475" cy="650971"/>
            </a:xfrm>
          </p:grpSpPr>
          <p:sp>
            <p:nvSpPr>
              <p:cNvPr id="24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5" name="Group 244"/>
            <p:cNvGrpSpPr/>
            <p:nvPr/>
          </p:nvGrpSpPr>
          <p:grpSpPr>
            <a:xfrm>
              <a:off x="3273351" y="505883"/>
              <a:ext cx="244475" cy="650971"/>
              <a:chOff x="1043850" y="677333"/>
              <a:chExt cx="244475" cy="650971"/>
            </a:xfrm>
          </p:grpSpPr>
          <p:sp>
            <p:nvSpPr>
              <p:cNvPr id="24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9" name="Group 248"/>
            <p:cNvGrpSpPr/>
            <p:nvPr/>
          </p:nvGrpSpPr>
          <p:grpSpPr>
            <a:xfrm rot="10800000">
              <a:off x="3257765" y="1188211"/>
              <a:ext cx="244475" cy="650971"/>
              <a:chOff x="1043850" y="677333"/>
              <a:chExt cx="244475" cy="650971"/>
            </a:xfrm>
          </p:grpSpPr>
          <p:sp>
            <p:nvSpPr>
              <p:cNvPr id="25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3" name="Group 252"/>
            <p:cNvGrpSpPr/>
            <p:nvPr/>
          </p:nvGrpSpPr>
          <p:grpSpPr>
            <a:xfrm>
              <a:off x="3519261" y="518015"/>
              <a:ext cx="244475" cy="650971"/>
              <a:chOff x="1043850" y="677333"/>
              <a:chExt cx="244475" cy="650971"/>
            </a:xfrm>
          </p:grpSpPr>
          <p:sp>
            <p:nvSpPr>
              <p:cNvPr id="25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7" name="Group 256"/>
            <p:cNvGrpSpPr/>
            <p:nvPr/>
          </p:nvGrpSpPr>
          <p:grpSpPr>
            <a:xfrm rot="10800000">
              <a:off x="3503675" y="1200343"/>
              <a:ext cx="244475" cy="650971"/>
              <a:chOff x="1043850" y="677333"/>
              <a:chExt cx="244475" cy="650971"/>
            </a:xfrm>
          </p:grpSpPr>
          <p:sp>
            <p:nvSpPr>
              <p:cNvPr id="25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1" name="Group 260"/>
            <p:cNvGrpSpPr/>
            <p:nvPr/>
          </p:nvGrpSpPr>
          <p:grpSpPr>
            <a:xfrm>
              <a:off x="3770366" y="514557"/>
              <a:ext cx="244475" cy="650971"/>
              <a:chOff x="1043850" y="677333"/>
              <a:chExt cx="244475" cy="650971"/>
            </a:xfrm>
          </p:grpSpPr>
          <p:sp>
            <p:nvSpPr>
              <p:cNvPr id="26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5" name="Group 264"/>
            <p:cNvGrpSpPr/>
            <p:nvPr/>
          </p:nvGrpSpPr>
          <p:grpSpPr>
            <a:xfrm rot="10800000">
              <a:off x="3754780" y="1196885"/>
              <a:ext cx="244475" cy="650971"/>
              <a:chOff x="1043850" y="677333"/>
              <a:chExt cx="244475" cy="650971"/>
            </a:xfrm>
          </p:grpSpPr>
          <p:sp>
            <p:nvSpPr>
              <p:cNvPr id="26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4019742" y="514561"/>
              <a:ext cx="244475" cy="650971"/>
              <a:chOff x="1043850" y="677333"/>
              <a:chExt cx="244475" cy="650971"/>
            </a:xfrm>
          </p:grpSpPr>
          <p:sp>
            <p:nvSpPr>
              <p:cNvPr id="27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 rot="10800000">
              <a:off x="4004156" y="1196889"/>
              <a:ext cx="244475" cy="650971"/>
              <a:chOff x="1043850" y="677333"/>
              <a:chExt cx="244475" cy="650971"/>
            </a:xfrm>
          </p:grpSpPr>
          <p:sp>
            <p:nvSpPr>
              <p:cNvPr id="27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7" name="Group 276"/>
            <p:cNvGrpSpPr/>
            <p:nvPr/>
          </p:nvGrpSpPr>
          <p:grpSpPr>
            <a:xfrm>
              <a:off x="4265652" y="516300"/>
              <a:ext cx="244475" cy="650971"/>
              <a:chOff x="1043850" y="677333"/>
              <a:chExt cx="244475" cy="650971"/>
            </a:xfrm>
          </p:grpSpPr>
          <p:sp>
            <p:nvSpPr>
              <p:cNvPr id="27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1" name="Group 280"/>
            <p:cNvGrpSpPr/>
            <p:nvPr/>
          </p:nvGrpSpPr>
          <p:grpSpPr>
            <a:xfrm rot="10800000">
              <a:off x="4250066" y="1198628"/>
              <a:ext cx="244475" cy="650971"/>
              <a:chOff x="1043850" y="677333"/>
              <a:chExt cx="244475" cy="650971"/>
            </a:xfrm>
          </p:grpSpPr>
          <p:sp>
            <p:nvSpPr>
              <p:cNvPr id="28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5" name="Group 284"/>
            <p:cNvGrpSpPr/>
            <p:nvPr/>
          </p:nvGrpSpPr>
          <p:grpSpPr>
            <a:xfrm>
              <a:off x="4511568" y="518033"/>
              <a:ext cx="244475" cy="650971"/>
              <a:chOff x="1043850" y="677333"/>
              <a:chExt cx="244475" cy="650971"/>
            </a:xfrm>
          </p:grpSpPr>
          <p:sp>
            <p:nvSpPr>
              <p:cNvPr id="28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9" name="Group 288"/>
            <p:cNvGrpSpPr/>
            <p:nvPr/>
          </p:nvGrpSpPr>
          <p:grpSpPr>
            <a:xfrm rot="10800000">
              <a:off x="4495982" y="1200361"/>
              <a:ext cx="244475" cy="650971"/>
              <a:chOff x="1043850" y="677333"/>
              <a:chExt cx="244475" cy="650971"/>
            </a:xfrm>
          </p:grpSpPr>
          <p:sp>
            <p:nvSpPr>
              <p:cNvPr id="29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2" name="Oval 29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>
              <a:off x="4762675" y="514579"/>
              <a:ext cx="244475" cy="650971"/>
              <a:chOff x="1043850" y="677333"/>
              <a:chExt cx="244475" cy="650971"/>
            </a:xfrm>
          </p:grpSpPr>
          <p:sp>
            <p:nvSpPr>
              <p:cNvPr id="29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6" name="Oval 29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7" name="Group 296"/>
            <p:cNvGrpSpPr/>
            <p:nvPr/>
          </p:nvGrpSpPr>
          <p:grpSpPr>
            <a:xfrm rot="10800000">
              <a:off x="4747089" y="1202102"/>
              <a:ext cx="244475" cy="650971"/>
              <a:chOff x="1043850" y="677333"/>
              <a:chExt cx="244475" cy="650971"/>
            </a:xfrm>
          </p:grpSpPr>
          <p:sp>
            <p:nvSpPr>
              <p:cNvPr id="29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1" name="Group 300"/>
            <p:cNvGrpSpPr/>
            <p:nvPr/>
          </p:nvGrpSpPr>
          <p:grpSpPr>
            <a:xfrm>
              <a:off x="5013791" y="516324"/>
              <a:ext cx="244475" cy="650971"/>
              <a:chOff x="1043850" y="677333"/>
              <a:chExt cx="244475" cy="650971"/>
            </a:xfrm>
          </p:grpSpPr>
          <p:sp>
            <p:nvSpPr>
              <p:cNvPr id="30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Oval 30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5" name="Group 304"/>
            <p:cNvGrpSpPr/>
            <p:nvPr/>
          </p:nvGrpSpPr>
          <p:grpSpPr>
            <a:xfrm rot="10800000">
              <a:off x="4998205" y="1198652"/>
              <a:ext cx="244475" cy="650971"/>
              <a:chOff x="1043850" y="677333"/>
              <a:chExt cx="244475" cy="650971"/>
            </a:xfrm>
          </p:grpSpPr>
          <p:sp>
            <p:nvSpPr>
              <p:cNvPr id="30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9" name="Group 308"/>
            <p:cNvGrpSpPr/>
            <p:nvPr/>
          </p:nvGrpSpPr>
          <p:grpSpPr>
            <a:xfrm>
              <a:off x="5259709" y="518069"/>
              <a:ext cx="244475" cy="650971"/>
              <a:chOff x="1043850" y="677333"/>
              <a:chExt cx="244475" cy="650971"/>
            </a:xfrm>
          </p:grpSpPr>
          <p:sp>
            <p:nvSpPr>
              <p:cNvPr id="31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Oval 31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 rot="10800000">
              <a:off x="5244123" y="1200397"/>
              <a:ext cx="244475" cy="650971"/>
              <a:chOff x="1043850" y="677333"/>
              <a:chExt cx="244475" cy="650971"/>
            </a:xfrm>
          </p:grpSpPr>
          <p:sp>
            <p:nvSpPr>
              <p:cNvPr id="31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Oval 31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7" name="Group 316"/>
            <p:cNvGrpSpPr/>
            <p:nvPr/>
          </p:nvGrpSpPr>
          <p:grpSpPr>
            <a:xfrm>
              <a:off x="5515955" y="498850"/>
              <a:ext cx="244475" cy="650971"/>
              <a:chOff x="1043850" y="677333"/>
              <a:chExt cx="244475" cy="650971"/>
            </a:xfrm>
          </p:grpSpPr>
          <p:sp>
            <p:nvSpPr>
              <p:cNvPr id="31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0" name="Oval 31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1" name="Group 320"/>
            <p:cNvGrpSpPr/>
            <p:nvPr/>
          </p:nvGrpSpPr>
          <p:grpSpPr>
            <a:xfrm rot="10800000">
              <a:off x="5500369" y="1181178"/>
              <a:ext cx="244475" cy="650971"/>
              <a:chOff x="1043850" y="677333"/>
              <a:chExt cx="244475" cy="650971"/>
            </a:xfrm>
          </p:grpSpPr>
          <p:sp>
            <p:nvSpPr>
              <p:cNvPr id="32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Oval 32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5767066" y="500581"/>
              <a:ext cx="244475" cy="650971"/>
              <a:chOff x="1043850" y="677333"/>
              <a:chExt cx="244475" cy="650971"/>
            </a:xfrm>
          </p:grpSpPr>
          <p:sp>
            <p:nvSpPr>
              <p:cNvPr id="32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Oval 32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/>
            <p:cNvGrpSpPr/>
            <p:nvPr/>
          </p:nvGrpSpPr>
          <p:grpSpPr>
            <a:xfrm rot="10800000">
              <a:off x="5751480" y="1182909"/>
              <a:ext cx="244475" cy="650971"/>
              <a:chOff x="1043850" y="677333"/>
              <a:chExt cx="244475" cy="650971"/>
            </a:xfrm>
          </p:grpSpPr>
          <p:sp>
            <p:nvSpPr>
              <p:cNvPr id="33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Oval 33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3" name="Group 332"/>
            <p:cNvGrpSpPr/>
            <p:nvPr/>
          </p:nvGrpSpPr>
          <p:grpSpPr>
            <a:xfrm>
              <a:off x="6018176" y="497121"/>
              <a:ext cx="244475" cy="650971"/>
              <a:chOff x="1043850" y="677333"/>
              <a:chExt cx="244475" cy="650971"/>
            </a:xfrm>
          </p:grpSpPr>
          <p:sp>
            <p:nvSpPr>
              <p:cNvPr id="33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Oval 33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7" name="Group 336"/>
            <p:cNvGrpSpPr/>
            <p:nvPr/>
          </p:nvGrpSpPr>
          <p:grpSpPr>
            <a:xfrm rot="10800000">
              <a:off x="6002590" y="1179449"/>
              <a:ext cx="244475" cy="650971"/>
              <a:chOff x="1043850" y="677333"/>
              <a:chExt cx="244475" cy="650971"/>
            </a:xfrm>
          </p:grpSpPr>
          <p:sp>
            <p:nvSpPr>
              <p:cNvPr id="3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Oval 3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1" name="Group 340"/>
            <p:cNvGrpSpPr/>
            <p:nvPr/>
          </p:nvGrpSpPr>
          <p:grpSpPr>
            <a:xfrm>
              <a:off x="6264086" y="509253"/>
              <a:ext cx="244475" cy="650971"/>
              <a:chOff x="1043850" y="677333"/>
              <a:chExt cx="244475" cy="650971"/>
            </a:xfrm>
          </p:grpSpPr>
          <p:sp>
            <p:nvSpPr>
              <p:cNvPr id="34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Oval 34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 rot="10800000">
              <a:off x="6248500" y="1191581"/>
              <a:ext cx="244475" cy="650971"/>
              <a:chOff x="1043850" y="677333"/>
              <a:chExt cx="244475" cy="650971"/>
            </a:xfrm>
          </p:grpSpPr>
          <p:sp>
            <p:nvSpPr>
              <p:cNvPr id="34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Oval 34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9" name="Group 348"/>
            <p:cNvGrpSpPr/>
            <p:nvPr/>
          </p:nvGrpSpPr>
          <p:grpSpPr>
            <a:xfrm>
              <a:off x="6515191" y="505795"/>
              <a:ext cx="244475" cy="650971"/>
              <a:chOff x="1043850" y="677333"/>
              <a:chExt cx="244475" cy="650971"/>
            </a:xfrm>
          </p:grpSpPr>
          <p:sp>
            <p:nvSpPr>
              <p:cNvPr id="35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3" name="Group 352"/>
            <p:cNvGrpSpPr/>
            <p:nvPr/>
          </p:nvGrpSpPr>
          <p:grpSpPr>
            <a:xfrm rot="10800000">
              <a:off x="6499605" y="1188123"/>
              <a:ext cx="244475" cy="650971"/>
              <a:chOff x="1043850" y="677333"/>
              <a:chExt cx="244475" cy="650971"/>
            </a:xfrm>
          </p:grpSpPr>
          <p:sp>
            <p:nvSpPr>
              <p:cNvPr id="35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Oval 35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7" name="Group 356"/>
            <p:cNvGrpSpPr/>
            <p:nvPr/>
          </p:nvGrpSpPr>
          <p:grpSpPr>
            <a:xfrm>
              <a:off x="6764567" y="505799"/>
              <a:ext cx="244475" cy="650971"/>
              <a:chOff x="1043850" y="677333"/>
              <a:chExt cx="244475" cy="650971"/>
            </a:xfrm>
          </p:grpSpPr>
          <p:sp>
            <p:nvSpPr>
              <p:cNvPr id="35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Oval 35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/>
            <p:cNvGrpSpPr/>
            <p:nvPr/>
          </p:nvGrpSpPr>
          <p:grpSpPr>
            <a:xfrm rot="10800000">
              <a:off x="6748981" y="1188127"/>
              <a:ext cx="244475" cy="650971"/>
              <a:chOff x="1043850" y="677333"/>
              <a:chExt cx="244475" cy="650971"/>
            </a:xfrm>
          </p:grpSpPr>
          <p:sp>
            <p:nvSpPr>
              <p:cNvPr id="36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Oval 36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5" name="Group 364"/>
            <p:cNvGrpSpPr/>
            <p:nvPr/>
          </p:nvGrpSpPr>
          <p:grpSpPr>
            <a:xfrm>
              <a:off x="7010477" y="507538"/>
              <a:ext cx="244475" cy="650971"/>
              <a:chOff x="1043850" y="677333"/>
              <a:chExt cx="244475" cy="650971"/>
            </a:xfrm>
          </p:grpSpPr>
          <p:sp>
            <p:nvSpPr>
              <p:cNvPr id="36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" name="Oval 36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9" name="Group 368"/>
            <p:cNvGrpSpPr/>
            <p:nvPr/>
          </p:nvGrpSpPr>
          <p:grpSpPr>
            <a:xfrm rot="10800000">
              <a:off x="6994891" y="1189866"/>
              <a:ext cx="244475" cy="650971"/>
              <a:chOff x="1043850" y="677333"/>
              <a:chExt cx="244475" cy="650971"/>
            </a:xfrm>
          </p:grpSpPr>
          <p:sp>
            <p:nvSpPr>
              <p:cNvPr id="37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2" name="Oval 37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3" name="Group 372"/>
            <p:cNvGrpSpPr/>
            <p:nvPr/>
          </p:nvGrpSpPr>
          <p:grpSpPr>
            <a:xfrm>
              <a:off x="7256393" y="509271"/>
              <a:ext cx="244475" cy="650971"/>
              <a:chOff x="1043850" y="677333"/>
              <a:chExt cx="244475" cy="650971"/>
            </a:xfrm>
          </p:grpSpPr>
          <p:sp>
            <p:nvSpPr>
              <p:cNvPr id="37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6" name="Oval 37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7" name="Group 376"/>
            <p:cNvGrpSpPr/>
            <p:nvPr/>
          </p:nvGrpSpPr>
          <p:grpSpPr>
            <a:xfrm rot="10800000">
              <a:off x="7240807" y="1191599"/>
              <a:ext cx="244475" cy="650971"/>
              <a:chOff x="1043850" y="677333"/>
              <a:chExt cx="244475" cy="650971"/>
            </a:xfrm>
          </p:grpSpPr>
          <p:sp>
            <p:nvSpPr>
              <p:cNvPr id="37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Oval 37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1" name="Group 380"/>
            <p:cNvGrpSpPr/>
            <p:nvPr/>
          </p:nvGrpSpPr>
          <p:grpSpPr>
            <a:xfrm>
              <a:off x="7507500" y="505817"/>
              <a:ext cx="244475" cy="650971"/>
              <a:chOff x="1043850" y="677333"/>
              <a:chExt cx="244475" cy="650971"/>
            </a:xfrm>
          </p:grpSpPr>
          <p:sp>
            <p:nvSpPr>
              <p:cNvPr id="38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4" name="Oval 38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5" name="Group 384"/>
            <p:cNvGrpSpPr/>
            <p:nvPr/>
          </p:nvGrpSpPr>
          <p:grpSpPr>
            <a:xfrm rot="10800000">
              <a:off x="7491914" y="1193340"/>
              <a:ext cx="244475" cy="650971"/>
              <a:chOff x="1043850" y="677333"/>
              <a:chExt cx="244475" cy="650971"/>
            </a:xfrm>
          </p:grpSpPr>
          <p:sp>
            <p:nvSpPr>
              <p:cNvPr id="38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8" name="Oval 38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9" name="Group 388"/>
            <p:cNvGrpSpPr/>
            <p:nvPr/>
          </p:nvGrpSpPr>
          <p:grpSpPr>
            <a:xfrm>
              <a:off x="7758616" y="507562"/>
              <a:ext cx="244475" cy="650971"/>
              <a:chOff x="1043850" y="677333"/>
              <a:chExt cx="244475" cy="650971"/>
            </a:xfrm>
          </p:grpSpPr>
          <p:sp>
            <p:nvSpPr>
              <p:cNvPr id="39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Oval 39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3" name="Group 392"/>
            <p:cNvGrpSpPr/>
            <p:nvPr/>
          </p:nvGrpSpPr>
          <p:grpSpPr>
            <a:xfrm rot="10800000">
              <a:off x="7743030" y="1189890"/>
              <a:ext cx="244475" cy="650971"/>
              <a:chOff x="1043850" y="677333"/>
              <a:chExt cx="244475" cy="650971"/>
            </a:xfrm>
          </p:grpSpPr>
          <p:sp>
            <p:nvSpPr>
              <p:cNvPr id="39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7" name="Group 396"/>
            <p:cNvGrpSpPr/>
            <p:nvPr/>
          </p:nvGrpSpPr>
          <p:grpSpPr>
            <a:xfrm>
              <a:off x="8004534" y="509307"/>
              <a:ext cx="244475" cy="650971"/>
              <a:chOff x="1043850" y="677333"/>
              <a:chExt cx="244475" cy="650971"/>
            </a:xfrm>
          </p:grpSpPr>
          <p:sp>
            <p:nvSpPr>
              <p:cNvPr id="39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0" name="Oval 39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1" name="Group 400"/>
            <p:cNvGrpSpPr/>
            <p:nvPr/>
          </p:nvGrpSpPr>
          <p:grpSpPr>
            <a:xfrm rot="10800000">
              <a:off x="7988948" y="1191635"/>
              <a:ext cx="244475" cy="650971"/>
              <a:chOff x="1043850" y="677333"/>
              <a:chExt cx="244475" cy="650971"/>
            </a:xfrm>
          </p:grpSpPr>
          <p:sp>
            <p:nvSpPr>
              <p:cNvPr id="40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4" name="Oval 40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5" name="Group 404"/>
            <p:cNvGrpSpPr/>
            <p:nvPr/>
          </p:nvGrpSpPr>
          <p:grpSpPr>
            <a:xfrm>
              <a:off x="8255701" y="505774"/>
              <a:ext cx="244475" cy="650971"/>
              <a:chOff x="1043850" y="677333"/>
              <a:chExt cx="244475" cy="650971"/>
            </a:xfrm>
          </p:grpSpPr>
          <p:sp>
            <p:nvSpPr>
              <p:cNvPr id="40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Oval 40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9" name="Group 408"/>
            <p:cNvGrpSpPr/>
            <p:nvPr/>
          </p:nvGrpSpPr>
          <p:grpSpPr>
            <a:xfrm rot="10800000">
              <a:off x="8240115" y="1188102"/>
              <a:ext cx="244475" cy="650971"/>
              <a:chOff x="1043850" y="677333"/>
              <a:chExt cx="244475" cy="650971"/>
            </a:xfrm>
          </p:grpSpPr>
          <p:sp>
            <p:nvSpPr>
              <p:cNvPr id="41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2" name="Oval 41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3" name="Group 412"/>
            <p:cNvGrpSpPr/>
            <p:nvPr/>
          </p:nvGrpSpPr>
          <p:grpSpPr>
            <a:xfrm>
              <a:off x="8506812" y="507505"/>
              <a:ext cx="244475" cy="650971"/>
              <a:chOff x="1043850" y="677333"/>
              <a:chExt cx="244475" cy="650971"/>
            </a:xfrm>
          </p:grpSpPr>
          <p:sp>
            <p:nvSpPr>
              <p:cNvPr id="41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6" name="Oval 41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7" name="Group 416"/>
            <p:cNvGrpSpPr/>
            <p:nvPr/>
          </p:nvGrpSpPr>
          <p:grpSpPr>
            <a:xfrm rot="10800000">
              <a:off x="8491226" y="1189833"/>
              <a:ext cx="244475" cy="650971"/>
              <a:chOff x="1043850" y="677333"/>
              <a:chExt cx="244475" cy="650971"/>
            </a:xfrm>
          </p:grpSpPr>
          <p:sp>
            <p:nvSpPr>
              <p:cNvPr id="41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0" name="Oval 41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1" name="Group 420"/>
            <p:cNvGrpSpPr/>
            <p:nvPr/>
          </p:nvGrpSpPr>
          <p:grpSpPr>
            <a:xfrm>
              <a:off x="8757922" y="504045"/>
              <a:ext cx="244475" cy="650971"/>
              <a:chOff x="1043850" y="677333"/>
              <a:chExt cx="244475" cy="650971"/>
            </a:xfrm>
          </p:grpSpPr>
          <p:sp>
            <p:nvSpPr>
              <p:cNvPr id="42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4" name="Oval 42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5" name="Group 424"/>
            <p:cNvGrpSpPr/>
            <p:nvPr/>
          </p:nvGrpSpPr>
          <p:grpSpPr>
            <a:xfrm rot="10800000">
              <a:off x="8742336" y="1186373"/>
              <a:ext cx="244475" cy="650971"/>
              <a:chOff x="1043850" y="677333"/>
              <a:chExt cx="244475" cy="650971"/>
            </a:xfrm>
          </p:grpSpPr>
          <p:sp>
            <p:nvSpPr>
              <p:cNvPr id="42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8" name="Oval 42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9" name="Group 428"/>
            <p:cNvGrpSpPr/>
            <p:nvPr/>
          </p:nvGrpSpPr>
          <p:grpSpPr>
            <a:xfrm>
              <a:off x="9003832" y="516177"/>
              <a:ext cx="244475" cy="650971"/>
              <a:chOff x="1043850" y="677333"/>
              <a:chExt cx="244475" cy="650971"/>
            </a:xfrm>
          </p:grpSpPr>
          <p:sp>
            <p:nvSpPr>
              <p:cNvPr id="43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2" name="Oval 43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3" name="Group 432"/>
            <p:cNvGrpSpPr/>
            <p:nvPr/>
          </p:nvGrpSpPr>
          <p:grpSpPr>
            <a:xfrm rot="10800000">
              <a:off x="8988246" y="1198505"/>
              <a:ext cx="244475" cy="650971"/>
              <a:chOff x="1043850" y="677333"/>
              <a:chExt cx="244475" cy="650971"/>
            </a:xfrm>
          </p:grpSpPr>
          <p:sp>
            <p:nvSpPr>
              <p:cNvPr id="43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6" name="Oval 43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7" name="Group 436"/>
            <p:cNvGrpSpPr/>
            <p:nvPr/>
          </p:nvGrpSpPr>
          <p:grpSpPr>
            <a:xfrm>
              <a:off x="9254937" y="512719"/>
              <a:ext cx="244475" cy="650971"/>
              <a:chOff x="1043850" y="677333"/>
              <a:chExt cx="244475" cy="650971"/>
            </a:xfrm>
          </p:grpSpPr>
          <p:sp>
            <p:nvSpPr>
              <p:cNvPr id="4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0" name="Oval 4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1" name="Group 440"/>
            <p:cNvGrpSpPr/>
            <p:nvPr/>
          </p:nvGrpSpPr>
          <p:grpSpPr>
            <a:xfrm rot="10800000">
              <a:off x="9239351" y="1195047"/>
              <a:ext cx="244475" cy="650971"/>
              <a:chOff x="1043850" y="677333"/>
              <a:chExt cx="244475" cy="650971"/>
            </a:xfrm>
          </p:grpSpPr>
          <p:sp>
            <p:nvSpPr>
              <p:cNvPr id="44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4" name="Oval 44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5" name="Group 444"/>
            <p:cNvGrpSpPr/>
            <p:nvPr/>
          </p:nvGrpSpPr>
          <p:grpSpPr>
            <a:xfrm>
              <a:off x="9504313" y="512723"/>
              <a:ext cx="244475" cy="650971"/>
              <a:chOff x="1043850" y="677333"/>
              <a:chExt cx="244475" cy="650971"/>
            </a:xfrm>
          </p:grpSpPr>
          <p:sp>
            <p:nvSpPr>
              <p:cNvPr id="44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Oval 44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9" name="Group 448"/>
            <p:cNvGrpSpPr/>
            <p:nvPr/>
          </p:nvGrpSpPr>
          <p:grpSpPr>
            <a:xfrm rot="10800000">
              <a:off x="9488727" y="1195051"/>
              <a:ext cx="244475" cy="650971"/>
              <a:chOff x="1043850" y="677333"/>
              <a:chExt cx="244475" cy="650971"/>
            </a:xfrm>
          </p:grpSpPr>
          <p:sp>
            <p:nvSpPr>
              <p:cNvPr id="45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2" name="Oval 45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3" name="Group 452"/>
            <p:cNvGrpSpPr/>
            <p:nvPr/>
          </p:nvGrpSpPr>
          <p:grpSpPr>
            <a:xfrm>
              <a:off x="9750223" y="514462"/>
              <a:ext cx="244475" cy="650971"/>
              <a:chOff x="1043850" y="677333"/>
              <a:chExt cx="244475" cy="650971"/>
            </a:xfrm>
          </p:grpSpPr>
          <p:sp>
            <p:nvSpPr>
              <p:cNvPr id="45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6" name="Oval 45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7" name="Group 456"/>
            <p:cNvGrpSpPr/>
            <p:nvPr/>
          </p:nvGrpSpPr>
          <p:grpSpPr>
            <a:xfrm rot="10800000">
              <a:off x="9734637" y="1196790"/>
              <a:ext cx="244475" cy="650971"/>
              <a:chOff x="1043850" y="677333"/>
              <a:chExt cx="244475" cy="650971"/>
            </a:xfrm>
          </p:grpSpPr>
          <p:sp>
            <p:nvSpPr>
              <p:cNvPr id="45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0" name="Oval 45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1" name="Group 460"/>
            <p:cNvGrpSpPr/>
            <p:nvPr/>
          </p:nvGrpSpPr>
          <p:grpSpPr>
            <a:xfrm>
              <a:off x="9996139" y="516195"/>
              <a:ext cx="244475" cy="650971"/>
              <a:chOff x="1043850" y="677333"/>
              <a:chExt cx="244475" cy="650971"/>
            </a:xfrm>
          </p:grpSpPr>
          <p:sp>
            <p:nvSpPr>
              <p:cNvPr id="46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4" name="Oval 46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5" name="Group 464"/>
            <p:cNvGrpSpPr/>
            <p:nvPr/>
          </p:nvGrpSpPr>
          <p:grpSpPr>
            <a:xfrm rot="10800000">
              <a:off x="9980553" y="1198523"/>
              <a:ext cx="244475" cy="650971"/>
              <a:chOff x="1043850" y="677333"/>
              <a:chExt cx="244475" cy="650971"/>
            </a:xfrm>
          </p:grpSpPr>
          <p:sp>
            <p:nvSpPr>
              <p:cNvPr id="46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8" name="Oval 46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9" name="Group 468"/>
            <p:cNvGrpSpPr/>
            <p:nvPr/>
          </p:nvGrpSpPr>
          <p:grpSpPr>
            <a:xfrm>
              <a:off x="10247246" y="512741"/>
              <a:ext cx="244475" cy="650971"/>
              <a:chOff x="1043850" y="677333"/>
              <a:chExt cx="244475" cy="650971"/>
            </a:xfrm>
          </p:grpSpPr>
          <p:sp>
            <p:nvSpPr>
              <p:cNvPr id="47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2" name="Oval 47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3" name="Group 472"/>
            <p:cNvGrpSpPr/>
            <p:nvPr/>
          </p:nvGrpSpPr>
          <p:grpSpPr>
            <a:xfrm rot="10800000">
              <a:off x="10231660" y="1200264"/>
              <a:ext cx="244475" cy="650971"/>
              <a:chOff x="1043850" y="677333"/>
              <a:chExt cx="244475" cy="650971"/>
            </a:xfrm>
          </p:grpSpPr>
          <p:sp>
            <p:nvSpPr>
              <p:cNvPr id="47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Oval 47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7" name="Group 476"/>
            <p:cNvGrpSpPr/>
            <p:nvPr/>
          </p:nvGrpSpPr>
          <p:grpSpPr>
            <a:xfrm>
              <a:off x="10498362" y="514486"/>
              <a:ext cx="244475" cy="650971"/>
              <a:chOff x="1043850" y="677333"/>
              <a:chExt cx="244475" cy="650971"/>
            </a:xfrm>
          </p:grpSpPr>
          <p:sp>
            <p:nvSpPr>
              <p:cNvPr id="47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0" name="Oval 47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1" name="Group 480"/>
            <p:cNvGrpSpPr/>
            <p:nvPr/>
          </p:nvGrpSpPr>
          <p:grpSpPr>
            <a:xfrm rot="10800000">
              <a:off x="10482776" y="1196814"/>
              <a:ext cx="244475" cy="650971"/>
              <a:chOff x="1043850" y="677333"/>
              <a:chExt cx="244475" cy="650971"/>
            </a:xfrm>
          </p:grpSpPr>
          <p:sp>
            <p:nvSpPr>
              <p:cNvPr id="48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4" name="Oval 48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5" name="Group 484"/>
            <p:cNvGrpSpPr/>
            <p:nvPr/>
          </p:nvGrpSpPr>
          <p:grpSpPr>
            <a:xfrm>
              <a:off x="10744280" y="516231"/>
              <a:ext cx="244475" cy="650971"/>
              <a:chOff x="1043850" y="677333"/>
              <a:chExt cx="244475" cy="650971"/>
            </a:xfrm>
          </p:grpSpPr>
          <p:sp>
            <p:nvSpPr>
              <p:cNvPr id="48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8" name="Oval 48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9" name="Group 488"/>
            <p:cNvGrpSpPr/>
            <p:nvPr/>
          </p:nvGrpSpPr>
          <p:grpSpPr>
            <a:xfrm rot="10800000">
              <a:off x="10728694" y="1198559"/>
              <a:ext cx="244475" cy="650971"/>
              <a:chOff x="1043850" y="677333"/>
              <a:chExt cx="244475" cy="650971"/>
            </a:xfrm>
          </p:grpSpPr>
          <p:sp>
            <p:nvSpPr>
              <p:cNvPr id="49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" name="Oval 49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3" name="Group 492"/>
            <p:cNvGrpSpPr/>
            <p:nvPr/>
          </p:nvGrpSpPr>
          <p:grpSpPr>
            <a:xfrm>
              <a:off x="11001284" y="511069"/>
              <a:ext cx="244475" cy="650971"/>
              <a:chOff x="1043850" y="677333"/>
              <a:chExt cx="244475" cy="650971"/>
            </a:xfrm>
          </p:grpSpPr>
          <p:sp>
            <p:nvSpPr>
              <p:cNvPr id="49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6" name="Oval 49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7" name="Group 496"/>
            <p:cNvGrpSpPr/>
            <p:nvPr/>
          </p:nvGrpSpPr>
          <p:grpSpPr>
            <a:xfrm rot="10800000">
              <a:off x="10985698" y="1193397"/>
              <a:ext cx="244475" cy="650971"/>
              <a:chOff x="1043850" y="677333"/>
              <a:chExt cx="244475" cy="650971"/>
            </a:xfrm>
          </p:grpSpPr>
          <p:sp>
            <p:nvSpPr>
              <p:cNvPr id="49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0" name="Oval 49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1" name="Group 500"/>
            <p:cNvGrpSpPr/>
            <p:nvPr/>
          </p:nvGrpSpPr>
          <p:grpSpPr>
            <a:xfrm>
              <a:off x="11252395" y="512800"/>
              <a:ext cx="244475" cy="650971"/>
              <a:chOff x="1043850" y="677333"/>
              <a:chExt cx="244475" cy="650971"/>
            </a:xfrm>
          </p:grpSpPr>
          <p:sp>
            <p:nvSpPr>
              <p:cNvPr id="50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4" name="Oval 50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5" name="Group 504"/>
            <p:cNvGrpSpPr/>
            <p:nvPr/>
          </p:nvGrpSpPr>
          <p:grpSpPr>
            <a:xfrm rot="10800000">
              <a:off x="11236809" y="1195128"/>
              <a:ext cx="244475" cy="650971"/>
              <a:chOff x="1043850" y="677333"/>
              <a:chExt cx="244475" cy="650971"/>
            </a:xfrm>
          </p:grpSpPr>
          <p:sp>
            <p:nvSpPr>
              <p:cNvPr id="50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8" name="Oval 50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9" name="Group 508"/>
            <p:cNvGrpSpPr/>
            <p:nvPr/>
          </p:nvGrpSpPr>
          <p:grpSpPr>
            <a:xfrm>
              <a:off x="11503505" y="509340"/>
              <a:ext cx="244475" cy="650971"/>
              <a:chOff x="1043850" y="677333"/>
              <a:chExt cx="244475" cy="650971"/>
            </a:xfrm>
          </p:grpSpPr>
          <p:sp>
            <p:nvSpPr>
              <p:cNvPr id="51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2" name="Oval 51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3" name="Group 512"/>
            <p:cNvGrpSpPr/>
            <p:nvPr/>
          </p:nvGrpSpPr>
          <p:grpSpPr>
            <a:xfrm rot="10800000">
              <a:off x="11487919" y="1191668"/>
              <a:ext cx="244475" cy="650971"/>
              <a:chOff x="1043850" y="677333"/>
              <a:chExt cx="244475" cy="650971"/>
            </a:xfrm>
          </p:grpSpPr>
          <p:sp>
            <p:nvSpPr>
              <p:cNvPr id="51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6" name="Oval 51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7" name="Group 516"/>
            <p:cNvGrpSpPr/>
            <p:nvPr/>
          </p:nvGrpSpPr>
          <p:grpSpPr>
            <a:xfrm>
              <a:off x="11749415" y="521472"/>
              <a:ext cx="244475" cy="650971"/>
              <a:chOff x="1043850" y="677333"/>
              <a:chExt cx="244475" cy="650971"/>
            </a:xfrm>
          </p:grpSpPr>
          <p:sp>
            <p:nvSpPr>
              <p:cNvPr id="51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0" name="Oval 51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1" name="Group 520"/>
            <p:cNvGrpSpPr/>
            <p:nvPr/>
          </p:nvGrpSpPr>
          <p:grpSpPr>
            <a:xfrm rot="10800000">
              <a:off x="11733829" y="1203800"/>
              <a:ext cx="244475" cy="650971"/>
              <a:chOff x="1043850" y="677333"/>
              <a:chExt cx="244475" cy="650971"/>
            </a:xfrm>
          </p:grpSpPr>
          <p:sp>
            <p:nvSpPr>
              <p:cNvPr id="52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4" name="Oval 52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5" name="Group 524"/>
            <p:cNvGrpSpPr/>
            <p:nvPr/>
          </p:nvGrpSpPr>
          <p:grpSpPr>
            <a:xfrm>
              <a:off x="12000520" y="518014"/>
              <a:ext cx="244475" cy="650971"/>
              <a:chOff x="1043850" y="677333"/>
              <a:chExt cx="244475" cy="650971"/>
            </a:xfrm>
          </p:grpSpPr>
          <p:sp>
            <p:nvSpPr>
              <p:cNvPr id="52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Oval 52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9" name="Group 528"/>
            <p:cNvGrpSpPr/>
            <p:nvPr/>
          </p:nvGrpSpPr>
          <p:grpSpPr>
            <a:xfrm rot="10800000">
              <a:off x="11984934" y="1200342"/>
              <a:ext cx="244475" cy="650971"/>
              <a:chOff x="1043850" y="677333"/>
              <a:chExt cx="244475" cy="650971"/>
            </a:xfrm>
          </p:grpSpPr>
          <p:sp>
            <p:nvSpPr>
              <p:cNvPr id="53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3" name="Group 532"/>
            <p:cNvGrpSpPr/>
            <p:nvPr/>
          </p:nvGrpSpPr>
          <p:grpSpPr>
            <a:xfrm>
              <a:off x="12249896" y="518018"/>
              <a:ext cx="244475" cy="650971"/>
              <a:chOff x="1043850" y="677333"/>
              <a:chExt cx="244475" cy="650971"/>
            </a:xfrm>
          </p:grpSpPr>
          <p:sp>
            <p:nvSpPr>
              <p:cNvPr id="53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6" name="Oval 53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7" name="Group 536"/>
            <p:cNvGrpSpPr/>
            <p:nvPr/>
          </p:nvGrpSpPr>
          <p:grpSpPr>
            <a:xfrm rot="10800000">
              <a:off x="12234310" y="1200346"/>
              <a:ext cx="244475" cy="650971"/>
              <a:chOff x="1043850" y="677333"/>
              <a:chExt cx="244475" cy="650971"/>
            </a:xfrm>
          </p:grpSpPr>
          <p:sp>
            <p:nvSpPr>
              <p:cNvPr id="5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0" name="Oval 5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1" name="Group 540"/>
            <p:cNvGrpSpPr/>
            <p:nvPr/>
          </p:nvGrpSpPr>
          <p:grpSpPr>
            <a:xfrm>
              <a:off x="12495806" y="519757"/>
              <a:ext cx="244475" cy="650971"/>
              <a:chOff x="1043850" y="677333"/>
              <a:chExt cx="244475" cy="650971"/>
            </a:xfrm>
          </p:grpSpPr>
          <p:sp>
            <p:nvSpPr>
              <p:cNvPr id="54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4" name="Oval 54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5" name="Group 544"/>
            <p:cNvGrpSpPr/>
            <p:nvPr/>
          </p:nvGrpSpPr>
          <p:grpSpPr>
            <a:xfrm rot="10800000">
              <a:off x="12480220" y="1202085"/>
              <a:ext cx="244475" cy="650971"/>
              <a:chOff x="1043850" y="677333"/>
              <a:chExt cx="244475" cy="650971"/>
            </a:xfrm>
          </p:grpSpPr>
          <p:sp>
            <p:nvSpPr>
              <p:cNvPr id="54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8" name="Oval 54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9" name="Group 548"/>
            <p:cNvGrpSpPr/>
            <p:nvPr/>
          </p:nvGrpSpPr>
          <p:grpSpPr>
            <a:xfrm>
              <a:off x="12741722" y="521490"/>
              <a:ext cx="244475" cy="650971"/>
              <a:chOff x="1043850" y="677333"/>
              <a:chExt cx="244475" cy="650971"/>
            </a:xfrm>
          </p:grpSpPr>
          <p:sp>
            <p:nvSpPr>
              <p:cNvPr id="55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2" name="Oval 55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3" name="Group 552"/>
            <p:cNvGrpSpPr/>
            <p:nvPr/>
          </p:nvGrpSpPr>
          <p:grpSpPr>
            <a:xfrm rot="10800000">
              <a:off x="12726136" y="1203818"/>
              <a:ext cx="244475" cy="650971"/>
              <a:chOff x="1043850" y="677333"/>
              <a:chExt cx="244475" cy="650971"/>
            </a:xfrm>
          </p:grpSpPr>
          <p:sp>
            <p:nvSpPr>
              <p:cNvPr id="55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6" name="Oval 55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7" name="Group 556"/>
            <p:cNvGrpSpPr/>
            <p:nvPr/>
          </p:nvGrpSpPr>
          <p:grpSpPr>
            <a:xfrm>
              <a:off x="12992829" y="518036"/>
              <a:ext cx="244475" cy="650971"/>
              <a:chOff x="1043850" y="677333"/>
              <a:chExt cx="244475" cy="650971"/>
            </a:xfrm>
          </p:grpSpPr>
          <p:sp>
            <p:nvSpPr>
              <p:cNvPr id="55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1" name="Group 560"/>
            <p:cNvGrpSpPr/>
            <p:nvPr/>
          </p:nvGrpSpPr>
          <p:grpSpPr>
            <a:xfrm rot="10800000">
              <a:off x="12977243" y="1205559"/>
              <a:ext cx="244475" cy="650971"/>
              <a:chOff x="1043850" y="677333"/>
              <a:chExt cx="244475" cy="650971"/>
            </a:xfrm>
          </p:grpSpPr>
          <p:sp>
            <p:nvSpPr>
              <p:cNvPr id="56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4" name="Oval 56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5" name="Group 564"/>
            <p:cNvGrpSpPr/>
            <p:nvPr/>
          </p:nvGrpSpPr>
          <p:grpSpPr>
            <a:xfrm>
              <a:off x="13243945" y="519781"/>
              <a:ext cx="244475" cy="650971"/>
              <a:chOff x="1043850" y="677333"/>
              <a:chExt cx="244475" cy="650971"/>
            </a:xfrm>
          </p:grpSpPr>
          <p:sp>
            <p:nvSpPr>
              <p:cNvPr id="56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8" name="Oval 56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9" name="Group 568"/>
            <p:cNvGrpSpPr/>
            <p:nvPr/>
          </p:nvGrpSpPr>
          <p:grpSpPr>
            <a:xfrm rot="10800000">
              <a:off x="13228359" y="1202109"/>
              <a:ext cx="244475" cy="650971"/>
              <a:chOff x="1043850" y="677333"/>
              <a:chExt cx="244475" cy="650971"/>
            </a:xfrm>
          </p:grpSpPr>
          <p:sp>
            <p:nvSpPr>
              <p:cNvPr id="57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4" name="Group 613"/>
          <p:cNvGrpSpPr>
            <a:grpSpLocks noChangeAspect="1"/>
          </p:cNvGrpSpPr>
          <p:nvPr/>
        </p:nvGrpSpPr>
        <p:grpSpPr>
          <a:xfrm>
            <a:off x="6052602" y="2010261"/>
            <a:ext cx="6052074" cy="610664"/>
            <a:chOff x="15798" y="497121"/>
            <a:chExt cx="13472622" cy="1359409"/>
          </a:xfrm>
        </p:grpSpPr>
        <p:grpSp>
          <p:nvGrpSpPr>
            <p:cNvPr id="615" name="Group 614"/>
            <p:cNvGrpSpPr/>
            <p:nvPr/>
          </p:nvGrpSpPr>
          <p:grpSpPr>
            <a:xfrm>
              <a:off x="31384" y="500688"/>
              <a:ext cx="244475" cy="650971"/>
              <a:chOff x="1043850" y="677333"/>
              <a:chExt cx="244475" cy="650971"/>
            </a:xfrm>
          </p:grpSpPr>
          <p:sp>
            <p:nvSpPr>
              <p:cNvPr id="104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6" name="Oval 104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6" name="Group 615"/>
            <p:cNvGrpSpPr/>
            <p:nvPr/>
          </p:nvGrpSpPr>
          <p:grpSpPr>
            <a:xfrm rot="10800000">
              <a:off x="15798" y="1183016"/>
              <a:ext cx="244475" cy="650971"/>
              <a:chOff x="1043850" y="677333"/>
              <a:chExt cx="244475" cy="650971"/>
            </a:xfrm>
          </p:grpSpPr>
          <p:sp>
            <p:nvSpPr>
              <p:cNvPr id="104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3" name="Oval 104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7" name="Group 616"/>
            <p:cNvGrpSpPr/>
            <p:nvPr/>
          </p:nvGrpSpPr>
          <p:grpSpPr>
            <a:xfrm>
              <a:off x="282495" y="502419"/>
              <a:ext cx="244475" cy="650971"/>
              <a:chOff x="1043850" y="677333"/>
              <a:chExt cx="244475" cy="650971"/>
            </a:xfrm>
          </p:grpSpPr>
          <p:sp>
            <p:nvSpPr>
              <p:cNvPr id="10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0" name="Oval 10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8" name="Group 617"/>
            <p:cNvGrpSpPr/>
            <p:nvPr/>
          </p:nvGrpSpPr>
          <p:grpSpPr>
            <a:xfrm rot="10800000">
              <a:off x="266909" y="1184747"/>
              <a:ext cx="244475" cy="650971"/>
              <a:chOff x="1043850" y="677333"/>
              <a:chExt cx="244475" cy="650971"/>
            </a:xfrm>
          </p:grpSpPr>
          <p:sp>
            <p:nvSpPr>
              <p:cNvPr id="103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7" name="Oval 103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9" name="Group 618"/>
            <p:cNvGrpSpPr/>
            <p:nvPr/>
          </p:nvGrpSpPr>
          <p:grpSpPr>
            <a:xfrm>
              <a:off x="533605" y="498959"/>
              <a:ext cx="244475" cy="650971"/>
              <a:chOff x="1043850" y="677333"/>
              <a:chExt cx="244475" cy="650971"/>
            </a:xfrm>
          </p:grpSpPr>
          <p:sp>
            <p:nvSpPr>
              <p:cNvPr id="103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4" name="Oval 103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0" name="Group 619"/>
            <p:cNvGrpSpPr/>
            <p:nvPr/>
          </p:nvGrpSpPr>
          <p:grpSpPr>
            <a:xfrm rot="10800000">
              <a:off x="518019" y="1181287"/>
              <a:ext cx="244475" cy="650971"/>
              <a:chOff x="1043850" y="677333"/>
              <a:chExt cx="244475" cy="650971"/>
            </a:xfrm>
          </p:grpSpPr>
          <p:sp>
            <p:nvSpPr>
              <p:cNvPr id="102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1" name="Oval 103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1" name="Group 620"/>
            <p:cNvGrpSpPr/>
            <p:nvPr/>
          </p:nvGrpSpPr>
          <p:grpSpPr>
            <a:xfrm>
              <a:off x="779515" y="511091"/>
              <a:ext cx="244475" cy="650971"/>
              <a:chOff x="1043850" y="677333"/>
              <a:chExt cx="244475" cy="650971"/>
            </a:xfrm>
          </p:grpSpPr>
          <p:sp>
            <p:nvSpPr>
              <p:cNvPr id="102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8" name="Oval 102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2" name="Group 621"/>
            <p:cNvGrpSpPr/>
            <p:nvPr/>
          </p:nvGrpSpPr>
          <p:grpSpPr>
            <a:xfrm rot="10800000">
              <a:off x="763929" y="1193419"/>
              <a:ext cx="244475" cy="650971"/>
              <a:chOff x="1043850" y="677333"/>
              <a:chExt cx="244475" cy="650971"/>
            </a:xfrm>
          </p:grpSpPr>
          <p:sp>
            <p:nvSpPr>
              <p:cNvPr id="102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5" name="Oval 102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3" name="Group 622"/>
            <p:cNvGrpSpPr/>
            <p:nvPr/>
          </p:nvGrpSpPr>
          <p:grpSpPr>
            <a:xfrm>
              <a:off x="1030620" y="507633"/>
              <a:ext cx="244475" cy="650971"/>
              <a:chOff x="1043850" y="677333"/>
              <a:chExt cx="244475" cy="650971"/>
            </a:xfrm>
          </p:grpSpPr>
          <p:sp>
            <p:nvSpPr>
              <p:cNvPr id="102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2" name="Oval 102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4" name="Group 623"/>
            <p:cNvGrpSpPr/>
            <p:nvPr/>
          </p:nvGrpSpPr>
          <p:grpSpPr>
            <a:xfrm rot="10800000">
              <a:off x="1015034" y="1189961"/>
              <a:ext cx="244475" cy="650971"/>
              <a:chOff x="1043850" y="677333"/>
              <a:chExt cx="244475" cy="650971"/>
            </a:xfrm>
          </p:grpSpPr>
          <p:sp>
            <p:nvSpPr>
              <p:cNvPr id="101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9" name="Oval 101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5" name="Group 624"/>
            <p:cNvGrpSpPr/>
            <p:nvPr/>
          </p:nvGrpSpPr>
          <p:grpSpPr>
            <a:xfrm>
              <a:off x="1279996" y="507637"/>
              <a:ext cx="244475" cy="650971"/>
              <a:chOff x="1043850" y="677333"/>
              <a:chExt cx="244475" cy="650971"/>
            </a:xfrm>
          </p:grpSpPr>
          <p:sp>
            <p:nvSpPr>
              <p:cNvPr id="101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6" name="Oval 101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6" name="Group 625"/>
            <p:cNvGrpSpPr/>
            <p:nvPr/>
          </p:nvGrpSpPr>
          <p:grpSpPr>
            <a:xfrm rot="10800000">
              <a:off x="1264410" y="1189965"/>
              <a:ext cx="244475" cy="650971"/>
              <a:chOff x="1043850" y="677333"/>
              <a:chExt cx="244475" cy="650971"/>
            </a:xfrm>
          </p:grpSpPr>
          <p:sp>
            <p:nvSpPr>
              <p:cNvPr id="101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3" name="Oval 101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7" name="Group 626"/>
            <p:cNvGrpSpPr/>
            <p:nvPr/>
          </p:nvGrpSpPr>
          <p:grpSpPr>
            <a:xfrm>
              <a:off x="1525906" y="509376"/>
              <a:ext cx="244475" cy="650971"/>
              <a:chOff x="1043850" y="677333"/>
              <a:chExt cx="244475" cy="650971"/>
            </a:xfrm>
          </p:grpSpPr>
          <p:sp>
            <p:nvSpPr>
              <p:cNvPr id="100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0" name="Oval 100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8" name="Group 627"/>
            <p:cNvGrpSpPr/>
            <p:nvPr/>
          </p:nvGrpSpPr>
          <p:grpSpPr>
            <a:xfrm rot="10800000">
              <a:off x="1510320" y="1191704"/>
              <a:ext cx="244475" cy="650971"/>
              <a:chOff x="1043850" y="677333"/>
              <a:chExt cx="244475" cy="650971"/>
            </a:xfrm>
          </p:grpSpPr>
          <p:sp>
            <p:nvSpPr>
              <p:cNvPr id="100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7" name="Oval 100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9" name="Group 628"/>
            <p:cNvGrpSpPr/>
            <p:nvPr/>
          </p:nvGrpSpPr>
          <p:grpSpPr>
            <a:xfrm>
              <a:off x="1771822" y="511109"/>
              <a:ext cx="244475" cy="650971"/>
              <a:chOff x="1043850" y="677333"/>
              <a:chExt cx="244475" cy="650971"/>
            </a:xfrm>
          </p:grpSpPr>
          <p:sp>
            <p:nvSpPr>
              <p:cNvPr id="100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4" name="Oval 100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0" name="Group 629"/>
            <p:cNvGrpSpPr/>
            <p:nvPr/>
          </p:nvGrpSpPr>
          <p:grpSpPr>
            <a:xfrm rot="10800000">
              <a:off x="1756236" y="1193437"/>
              <a:ext cx="244475" cy="650971"/>
              <a:chOff x="1043850" y="677333"/>
              <a:chExt cx="244475" cy="650971"/>
            </a:xfrm>
          </p:grpSpPr>
          <p:sp>
            <p:nvSpPr>
              <p:cNvPr id="99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1" name="Oval 100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1" name="Group 630"/>
            <p:cNvGrpSpPr/>
            <p:nvPr/>
          </p:nvGrpSpPr>
          <p:grpSpPr>
            <a:xfrm>
              <a:off x="2022929" y="507655"/>
              <a:ext cx="244475" cy="650971"/>
              <a:chOff x="1043850" y="677333"/>
              <a:chExt cx="244475" cy="650971"/>
            </a:xfrm>
          </p:grpSpPr>
          <p:sp>
            <p:nvSpPr>
              <p:cNvPr id="99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8" name="Oval 99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2" name="Group 631"/>
            <p:cNvGrpSpPr/>
            <p:nvPr/>
          </p:nvGrpSpPr>
          <p:grpSpPr>
            <a:xfrm rot="10800000">
              <a:off x="2007343" y="1195178"/>
              <a:ext cx="244475" cy="650971"/>
              <a:chOff x="1043850" y="677333"/>
              <a:chExt cx="244475" cy="650971"/>
            </a:xfrm>
          </p:grpSpPr>
          <p:sp>
            <p:nvSpPr>
              <p:cNvPr id="99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5" name="Oval 99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3" name="Group 632"/>
            <p:cNvGrpSpPr/>
            <p:nvPr/>
          </p:nvGrpSpPr>
          <p:grpSpPr>
            <a:xfrm>
              <a:off x="2274045" y="509400"/>
              <a:ext cx="244475" cy="650971"/>
              <a:chOff x="1043850" y="677333"/>
              <a:chExt cx="244475" cy="650971"/>
            </a:xfrm>
          </p:grpSpPr>
          <p:sp>
            <p:nvSpPr>
              <p:cNvPr id="99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2" name="Oval 99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4" name="Group 633"/>
            <p:cNvGrpSpPr/>
            <p:nvPr/>
          </p:nvGrpSpPr>
          <p:grpSpPr>
            <a:xfrm rot="10800000">
              <a:off x="2258459" y="1191728"/>
              <a:ext cx="244475" cy="650971"/>
              <a:chOff x="1043850" y="677333"/>
              <a:chExt cx="244475" cy="650971"/>
            </a:xfrm>
          </p:grpSpPr>
          <p:sp>
            <p:nvSpPr>
              <p:cNvPr id="98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9" name="Oval 98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5" name="Group 634"/>
            <p:cNvGrpSpPr/>
            <p:nvPr/>
          </p:nvGrpSpPr>
          <p:grpSpPr>
            <a:xfrm>
              <a:off x="2519963" y="511145"/>
              <a:ext cx="244475" cy="650971"/>
              <a:chOff x="1043850" y="677333"/>
              <a:chExt cx="244475" cy="650971"/>
            </a:xfrm>
          </p:grpSpPr>
          <p:sp>
            <p:nvSpPr>
              <p:cNvPr id="98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6" name="Oval 98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6" name="Group 635"/>
            <p:cNvGrpSpPr/>
            <p:nvPr/>
          </p:nvGrpSpPr>
          <p:grpSpPr>
            <a:xfrm rot="10800000">
              <a:off x="2504377" y="1193473"/>
              <a:ext cx="244475" cy="650971"/>
              <a:chOff x="1043850" y="677333"/>
              <a:chExt cx="244475" cy="650971"/>
            </a:xfrm>
          </p:grpSpPr>
          <p:sp>
            <p:nvSpPr>
              <p:cNvPr id="98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3" name="Oval 98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7" name="Group 636"/>
            <p:cNvGrpSpPr/>
            <p:nvPr/>
          </p:nvGrpSpPr>
          <p:grpSpPr>
            <a:xfrm>
              <a:off x="2771130" y="507612"/>
              <a:ext cx="244475" cy="650971"/>
              <a:chOff x="1043850" y="677333"/>
              <a:chExt cx="244475" cy="650971"/>
            </a:xfrm>
          </p:grpSpPr>
          <p:sp>
            <p:nvSpPr>
              <p:cNvPr id="97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0" name="Oval 97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8" name="Group 637"/>
            <p:cNvGrpSpPr/>
            <p:nvPr/>
          </p:nvGrpSpPr>
          <p:grpSpPr>
            <a:xfrm rot="10800000">
              <a:off x="2755544" y="1189940"/>
              <a:ext cx="244475" cy="650971"/>
              <a:chOff x="1043850" y="677333"/>
              <a:chExt cx="244475" cy="650971"/>
            </a:xfrm>
          </p:grpSpPr>
          <p:sp>
            <p:nvSpPr>
              <p:cNvPr id="97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7" name="Oval 97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9" name="Group 638"/>
            <p:cNvGrpSpPr/>
            <p:nvPr/>
          </p:nvGrpSpPr>
          <p:grpSpPr>
            <a:xfrm>
              <a:off x="3022241" y="509343"/>
              <a:ext cx="244475" cy="650971"/>
              <a:chOff x="1043850" y="677333"/>
              <a:chExt cx="244475" cy="650971"/>
            </a:xfrm>
          </p:grpSpPr>
          <p:sp>
            <p:nvSpPr>
              <p:cNvPr id="97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4" name="Oval 97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0" name="Group 639"/>
            <p:cNvGrpSpPr/>
            <p:nvPr/>
          </p:nvGrpSpPr>
          <p:grpSpPr>
            <a:xfrm rot="10800000">
              <a:off x="3006655" y="1191671"/>
              <a:ext cx="244475" cy="650971"/>
              <a:chOff x="1043850" y="677333"/>
              <a:chExt cx="244475" cy="650971"/>
            </a:xfrm>
          </p:grpSpPr>
          <p:sp>
            <p:nvSpPr>
              <p:cNvPr id="96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1" name="Oval 97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1" name="Group 640"/>
            <p:cNvGrpSpPr/>
            <p:nvPr/>
          </p:nvGrpSpPr>
          <p:grpSpPr>
            <a:xfrm>
              <a:off x="3273351" y="505883"/>
              <a:ext cx="244475" cy="650971"/>
              <a:chOff x="1043850" y="677333"/>
              <a:chExt cx="244475" cy="650971"/>
            </a:xfrm>
          </p:grpSpPr>
          <p:sp>
            <p:nvSpPr>
              <p:cNvPr id="96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8" name="Oval 96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2" name="Group 641"/>
            <p:cNvGrpSpPr/>
            <p:nvPr/>
          </p:nvGrpSpPr>
          <p:grpSpPr>
            <a:xfrm rot="10800000">
              <a:off x="3257765" y="1188211"/>
              <a:ext cx="244475" cy="650971"/>
              <a:chOff x="1043850" y="677333"/>
              <a:chExt cx="244475" cy="650971"/>
            </a:xfrm>
          </p:grpSpPr>
          <p:sp>
            <p:nvSpPr>
              <p:cNvPr id="96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5" name="Oval 96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3" name="Group 642"/>
            <p:cNvGrpSpPr/>
            <p:nvPr/>
          </p:nvGrpSpPr>
          <p:grpSpPr>
            <a:xfrm>
              <a:off x="3519261" y="518015"/>
              <a:ext cx="244475" cy="650971"/>
              <a:chOff x="1043850" y="677333"/>
              <a:chExt cx="244475" cy="650971"/>
            </a:xfrm>
          </p:grpSpPr>
          <p:sp>
            <p:nvSpPr>
              <p:cNvPr id="96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2" name="Oval 96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4" name="Group 643"/>
            <p:cNvGrpSpPr/>
            <p:nvPr/>
          </p:nvGrpSpPr>
          <p:grpSpPr>
            <a:xfrm rot="10800000">
              <a:off x="3503675" y="1200343"/>
              <a:ext cx="244475" cy="650971"/>
              <a:chOff x="1043850" y="677333"/>
              <a:chExt cx="244475" cy="650971"/>
            </a:xfrm>
          </p:grpSpPr>
          <p:sp>
            <p:nvSpPr>
              <p:cNvPr id="95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9" name="Oval 95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5" name="Group 644"/>
            <p:cNvGrpSpPr/>
            <p:nvPr/>
          </p:nvGrpSpPr>
          <p:grpSpPr>
            <a:xfrm>
              <a:off x="3770366" y="514557"/>
              <a:ext cx="244475" cy="650971"/>
              <a:chOff x="1043850" y="677333"/>
              <a:chExt cx="244475" cy="650971"/>
            </a:xfrm>
          </p:grpSpPr>
          <p:sp>
            <p:nvSpPr>
              <p:cNvPr id="95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6" name="Oval 95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6" name="Group 645"/>
            <p:cNvGrpSpPr/>
            <p:nvPr/>
          </p:nvGrpSpPr>
          <p:grpSpPr>
            <a:xfrm rot="10800000">
              <a:off x="3754780" y="1196885"/>
              <a:ext cx="244475" cy="650971"/>
              <a:chOff x="1043850" y="677333"/>
              <a:chExt cx="244475" cy="650971"/>
            </a:xfrm>
          </p:grpSpPr>
          <p:sp>
            <p:nvSpPr>
              <p:cNvPr id="95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3" name="Oval 95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7" name="Group 646"/>
            <p:cNvGrpSpPr/>
            <p:nvPr/>
          </p:nvGrpSpPr>
          <p:grpSpPr>
            <a:xfrm>
              <a:off x="4019742" y="514561"/>
              <a:ext cx="244475" cy="650971"/>
              <a:chOff x="1043850" y="677333"/>
              <a:chExt cx="244475" cy="650971"/>
            </a:xfrm>
          </p:grpSpPr>
          <p:sp>
            <p:nvSpPr>
              <p:cNvPr id="94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0" name="Oval 94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8" name="Group 647"/>
            <p:cNvGrpSpPr/>
            <p:nvPr/>
          </p:nvGrpSpPr>
          <p:grpSpPr>
            <a:xfrm rot="10800000">
              <a:off x="4004156" y="1196889"/>
              <a:ext cx="244475" cy="650971"/>
              <a:chOff x="1043850" y="677333"/>
              <a:chExt cx="244475" cy="650971"/>
            </a:xfrm>
          </p:grpSpPr>
          <p:sp>
            <p:nvSpPr>
              <p:cNvPr id="94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7" name="Oval 94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9" name="Group 648"/>
            <p:cNvGrpSpPr/>
            <p:nvPr/>
          </p:nvGrpSpPr>
          <p:grpSpPr>
            <a:xfrm>
              <a:off x="4265652" y="516300"/>
              <a:ext cx="244475" cy="650971"/>
              <a:chOff x="1043850" y="677333"/>
              <a:chExt cx="244475" cy="650971"/>
            </a:xfrm>
          </p:grpSpPr>
          <p:sp>
            <p:nvSpPr>
              <p:cNvPr id="94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4" name="Oval 94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0" name="Group 649"/>
            <p:cNvGrpSpPr/>
            <p:nvPr/>
          </p:nvGrpSpPr>
          <p:grpSpPr>
            <a:xfrm rot="10800000">
              <a:off x="4250066" y="1198628"/>
              <a:ext cx="244475" cy="650971"/>
              <a:chOff x="1043850" y="677333"/>
              <a:chExt cx="244475" cy="650971"/>
            </a:xfrm>
          </p:grpSpPr>
          <p:sp>
            <p:nvSpPr>
              <p:cNvPr id="93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1" name="Oval 94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1" name="Group 650"/>
            <p:cNvGrpSpPr/>
            <p:nvPr/>
          </p:nvGrpSpPr>
          <p:grpSpPr>
            <a:xfrm>
              <a:off x="4511568" y="518033"/>
              <a:ext cx="244475" cy="650971"/>
              <a:chOff x="1043850" y="677333"/>
              <a:chExt cx="244475" cy="650971"/>
            </a:xfrm>
          </p:grpSpPr>
          <p:sp>
            <p:nvSpPr>
              <p:cNvPr id="93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8" name="Oval 93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2" name="Group 651"/>
            <p:cNvGrpSpPr/>
            <p:nvPr/>
          </p:nvGrpSpPr>
          <p:grpSpPr>
            <a:xfrm rot="10800000">
              <a:off x="4495982" y="1200361"/>
              <a:ext cx="244475" cy="650971"/>
              <a:chOff x="1043850" y="677333"/>
              <a:chExt cx="244475" cy="650971"/>
            </a:xfrm>
          </p:grpSpPr>
          <p:sp>
            <p:nvSpPr>
              <p:cNvPr id="93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5" name="Oval 93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3" name="Group 652"/>
            <p:cNvGrpSpPr/>
            <p:nvPr/>
          </p:nvGrpSpPr>
          <p:grpSpPr>
            <a:xfrm>
              <a:off x="4762675" y="514579"/>
              <a:ext cx="244475" cy="650971"/>
              <a:chOff x="1043850" y="677333"/>
              <a:chExt cx="244475" cy="650971"/>
            </a:xfrm>
          </p:grpSpPr>
          <p:sp>
            <p:nvSpPr>
              <p:cNvPr id="93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2" name="Oval 93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4" name="Group 653"/>
            <p:cNvGrpSpPr/>
            <p:nvPr/>
          </p:nvGrpSpPr>
          <p:grpSpPr>
            <a:xfrm rot="10800000">
              <a:off x="4747089" y="1202102"/>
              <a:ext cx="244475" cy="650971"/>
              <a:chOff x="1043850" y="677333"/>
              <a:chExt cx="244475" cy="650971"/>
            </a:xfrm>
          </p:grpSpPr>
          <p:sp>
            <p:nvSpPr>
              <p:cNvPr id="92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9" name="Oval 92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5" name="Group 654"/>
            <p:cNvGrpSpPr/>
            <p:nvPr/>
          </p:nvGrpSpPr>
          <p:grpSpPr>
            <a:xfrm>
              <a:off x="5013791" y="516324"/>
              <a:ext cx="244475" cy="650971"/>
              <a:chOff x="1043850" y="677333"/>
              <a:chExt cx="244475" cy="650971"/>
            </a:xfrm>
          </p:grpSpPr>
          <p:sp>
            <p:nvSpPr>
              <p:cNvPr id="92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6" name="Oval 92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6" name="Group 655"/>
            <p:cNvGrpSpPr/>
            <p:nvPr/>
          </p:nvGrpSpPr>
          <p:grpSpPr>
            <a:xfrm rot="10800000">
              <a:off x="4998205" y="1198652"/>
              <a:ext cx="244475" cy="650971"/>
              <a:chOff x="1043850" y="677333"/>
              <a:chExt cx="244475" cy="650971"/>
            </a:xfrm>
          </p:grpSpPr>
          <p:sp>
            <p:nvSpPr>
              <p:cNvPr id="92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3" name="Oval 92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7" name="Group 656"/>
            <p:cNvGrpSpPr/>
            <p:nvPr/>
          </p:nvGrpSpPr>
          <p:grpSpPr>
            <a:xfrm>
              <a:off x="5259709" y="518069"/>
              <a:ext cx="244475" cy="650971"/>
              <a:chOff x="1043850" y="677333"/>
              <a:chExt cx="244475" cy="650971"/>
            </a:xfrm>
          </p:grpSpPr>
          <p:sp>
            <p:nvSpPr>
              <p:cNvPr id="91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0" name="Oval 91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8" name="Group 657"/>
            <p:cNvGrpSpPr/>
            <p:nvPr/>
          </p:nvGrpSpPr>
          <p:grpSpPr>
            <a:xfrm rot="10800000">
              <a:off x="5244123" y="1200397"/>
              <a:ext cx="244475" cy="650971"/>
              <a:chOff x="1043850" y="677333"/>
              <a:chExt cx="244475" cy="650971"/>
            </a:xfrm>
          </p:grpSpPr>
          <p:sp>
            <p:nvSpPr>
              <p:cNvPr id="91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7" name="Oval 91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9" name="Group 658"/>
            <p:cNvGrpSpPr/>
            <p:nvPr/>
          </p:nvGrpSpPr>
          <p:grpSpPr>
            <a:xfrm>
              <a:off x="5515955" y="498850"/>
              <a:ext cx="244475" cy="650971"/>
              <a:chOff x="1043850" y="677333"/>
              <a:chExt cx="244475" cy="650971"/>
            </a:xfrm>
          </p:grpSpPr>
          <p:sp>
            <p:nvSpPr>
              <p:cNvPr id="91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4" name="Oval 91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0" name="Group 659"/>
            <p:cNvGrpSpPr/>
            <p:nvPr/>
          </p:nvGrpSpPr>
          <p:grpSpPr>
            <a:xfrm rot="10800000">
              <a:off x="5500369" y="1181178"/>
              <a:ext cx="244475" cy="650971"/>
              <a:chOff x="1043850" y="677333"/>
              <a:chExt cx="244475" cy="650971"/>
            </a:xfrm>
          </p:grpSpPr>
          <p:sp>
            <p:nvSpPr>
              <p:cNvPr id="90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1" name="Oval 91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1" name="Group 660"/>
            <p:cNvGrpSpPr/>
            <p:nvPr/>
          </p:nvGrpSpPr>
          <p:grpSpPr>
            <a:xfrm>
              <a:off x="5767066" y="500581"/>
              <a:ext cx="244475" cy="650971"/>
              <a:chOff x="1043850" y="677333"/>
              <a:chExt cx="244475" cy="650971"/>
            </a:xfrm>
          </p:grpSpPr>
          <p:sp>
            <p:nvSpPr>
              <p:cNvPr id="90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8" name="Oval 90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2" name="Group 661"/>
            <p:cNvGrpSpPr/>
            <p:nvPr/>
          </p:nvGrpSpPr>
          <p:grpSpPr>
            <a:xfrm rot="10800000">
              <a:off x="5751480" y="1182909"/>
              <a:ext cx="244475" cy="650971"/>
              <a:chOff x="1043850" y="677333"/>
              <a:chExt cx="244475" cy="650971"/>
            </a:xfrm>
          </p:grpSpPr>
          <p:sp>
            <p:nvSpPr>
              <p:cNvPr id="90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5" name="Oval 90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3" name="Group 662"/>
            <p:cNvGrpSpPr/>
            <p:nvPr/>
          </p:nvGrpSpPr>
          <p:grpSpPr>
            <a:xfrm>
              <a:off x="6018176" y="497121"/>
              <a:ext cx="244475" cy="650971"/>
              <a:chOff x="1043850" y="677333"/>
              <a:chExt cx="244475" cy="650971"/>
            </a:xfrm>
          </p:grpSpPr>
          <p:sp>
            <p:nvSpPr>
              <p:cNvPr id="90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2" name="Oval 90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4" name="Group 663"/>
            <p:cNvGrpSpPr/>
            <p:nvPr/>
          </p:nvGrpSpPr>
          <p:grpSpPr>
            <a:xfrm rot="10800000">
              <a:off x="6002590" y="1179449"/>
              <a:ext cx="244475" cy="650971"/>
              <a:chOff x="1043850" y="677333"/>
              <a:chExt cx="244475" cy="650971"/>
            </a:xfrm>
          </p:grpSpPr>
          <p:sp>
            <p:nvSpPr>
              <p:cNvPr id="89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9" name="Oval 89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5" name="Group 664"/>
            <p:cNvGrpSpPr/>
            <p:nvPr/>
          </p:nvGrpSpPr>
          <p:grpSpPr>
            <a:xfrm>
              <a:off x="6264086" y="509253"/>
              <a:ext cx="244475" cy="650971"/>
              <a:chOff x="1043850" y="677333"/>
              <a:chExt cx="244475" cy="650971"/>
            </a:xfrm>
          </p:grpSpPr>
          <p:sp>
            <p:nvSpPr>
              <p:cNvPr id="89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6" name="Oval 89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6" name="Group 665"/>
            <p:cNvGrpSpPr/>
            <p:nvPr/>
          </p:nvGrpSpPr>
          <p:grpSpPr>
            <a:xfrm rot="10800000">
              <a:off x="6248500" y="1191581"/>
              <a:ext cx="244475" cy="650971"/>
              <a:chOff x="1043850" y="677333"/>
              <a:chExt cx="244475" cy="650971"/>
            </a:xfrm>
          </p:grpSpPr>
          <p:sp>
            <p:nvSpPr>
              <p:cNvPr id="89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3" name="Oval 89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7" name="Group 666"/>
            <p:cNvGrpSpPr/>
            <p:nvPr/>
          </p:nvGrpSpPr>
          <p:grpSpPr>
            <a:xfrm>
              <a:off x="6515191" y="505795"/>
              <a:ext cx="244475" cy="650971"/>
              <a:chOff x="1043850" y="677333"/>
              <a:chExt cx="244475" cy="650971"/>
            </a:xfrm>
          </p:grpSpPr>
          <p:sp>
            <p:nvSpPr>
              <p:cNvPr id="88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0" name="Oval 88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8" name="Group 667"/>
            <p:cNvGrpSpPr/>
            <p:nvPr/>
          </p:nvGrpSpPr>
          <p:grpSpPr>
            <a:xfrm rot="10800000">
              <a:off x="6499605" y="1188123"/>
              <a:ext cx="244475" cy="650971"/>
              <a:chOff x="1043850" y="677333"/>
              <a:chExt cx="244475" cy="650971"/>
            </a:xfrm>
          </p:grpSpPr>
          <p:sp>
            <p:nvSpPr>
              <p:cNvPr id="88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7" name="Oval 88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9" name="Group 668"/>
            <p:cNvGrpSpPr/>
            <p:nvPr/>
          </p:nvGrpSpPr>
          <p:grpSpPr>
            <a:xfrm>
              <a:off x="6764567" y="505799"/>
              <a:ext cx="244475" cy="650971"/>
              <a:chOff x="1043850" y="677333"/>
              <a:chExt cx="244475" cy="650971"/>
            </a:xfrm>
          </p:grpSpPr>
          <p:sp>
            <p:nvSpPr>
              <p:cNvPr id="88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4" name="Oval 88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0" name="Group 669"/>
            <p:cNvGrpSpPr/>
            <p:nvPr/>
          </p:nvGrpSpPr>
          <p:grpSpPr>
            <a:xfrm rot="10800000">
              <a:off x="6748981" y="1188127"/>
              <a:ext cx="244475" cy="650971"/>
              <a:chOff x="1043850" y="677333"/>
              <a:chExt cx="244475" cy="650971"/>
            </a:xfrm>
          </p:grpSpPr>
          <p:sp>
            <p:nvSpPr>
              <p:cNvPr id="87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1" name="Oval 88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1" name="Group 670"/>
            <p:cNvGrpSpPr/>
            <p:nvPr/>
          </p:nvGrpSpPr>
          <p:grpSpPr>
            <a:xfrm>
              <a:off x="7010477" y="507538"/>
              <a:ext cx="244475" cy="650971"/>
              <a:chOff x="1043850" y="677333"/>
              <a:chExt cx="244475" cy="650971"/>
            </a:xfrm>
          </p:grpSpPr>
          <p:sp>
            <p:nvSpPr>
              <p:cNvPr id="87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8" name="Oval 87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2" name="Group 671"/>
            <p:cNvGrpSpPr/>
            <p:nvPr/>
          </p:nvGrpSpPr>
          <p:grpSpPr>
            <a:xfrm rot="10800000">
              <a:off x="6994891" y="1189866"/>
              <a:ext cx="244475" cy="650971"/>
              <a:chOff x="1043850" y="677333"/>
              <a:chExt cx="244475" cy="650971"/>
            </a:xfrm>
          </p:grpSpPr>
          <p:sp>
            <p:nvSpPr>
              <p:cNvPr id="87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5" name="Oval 87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3" name="Group 672"/>
            <p:cNvGrpSpPr/>
            <p:nvPr/>
          </p:nvGrpSpPr>
          <p:grpSpPr>
            <a:xfrm>
              <a:off x="7256393" y="509271"/>
              <a:ext cx="244475" cy="650971"/>
              <a:chOff x="1043850" y="677333"/>
              <a:chExt cx="244475" cy="650971"/>
            </a:xfrm>
          </p:grpSpPr>
          <p:sp>
            <p:nvSpPr>
              <p:cNvPr id="87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2" name="Oval 87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4" name="Group 673"/>
            <p:cNvGrpSpPr/>
            <p:nvPr/>
          </p:nvGrpSpPr>
          <p:grpSpPr>
            <a:xfrm rot="10800000">
              <a:off x="7240807" y="1191599"/>
              <a:ext cx="244475" cy="650971"/>
              <a:chOff x="1043850" y="677333"/>
              <a:chExt cx="244475" cy="650971"/>
            </a:xfrm>
          </p:grpSpPr>
          <p:sp>
            <p:nvSpPr>
              <p:cNvPr id="86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9" name="Oval 86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5" name="Group 674"/>
            <p:cNvGrpSpPr/>
            <p:nvPr/>
          </p:nvGrpSpPr>
          <p:grpSpPr>
            <a:xfrm>
              <a:off x="7507500" y="505817"/>
              <a:ext cx="244475" cy="650971"/>
              <a:chOff x="1043850" y="677333"/>
              <a:chExt cx="244475" cy="650971"/>
            </a:xfrm>
          </p:grpSpPr>
          <p:sp>
            <p:nvSpPr>
              <p:cNvPr id="86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6" name="Oval 86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6" name="Group 675"/>
            <p:cNvGrpSpPr/>
            <p:nvPr/>
          </p:nvGrpSpPr>
          <p:grpSpPr>
            <a:xfrm rot="10800000">
              <a:off x="7491914" y="1193340"/>
              <a:ext cx="244475" cy="650971"/>
              <a:chOff x="1043850" y="677333"/>
              <a:chExt cx="244475" cy="650971"/>
            </a:xfrm>
          </p:grpSpPr>
          <p:sp>
            <p:nvSpPr>
              <p:cNvPr id="86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Oval 86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7" name="Group 676"/>
            <p:cNvGrpSpPr/>
            <p:nvPr/>
          </p:nvGrpSpPr>
          <p:grpSpPr>
            <a:xfrm>
              <a:off x="7758616" y="507562"/>
              <a:ext cx="244475" cy="650971"/>
              <a:chOff x="1043850" y="677333"/>
              <a:chExt cx="244475" cy="650971"/>
            </a:xfrm>
          </p:grpSpPr>
          <p:sp>
            <p:nvSpPr>
              <p:cNvPr id="85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0" name="Oval 85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8" name="Group 677"/>
            <p:cNvGrpSpPr/>
            <p:nvPr/>
          </p:nvGrpSpPr>
          <p:grpSpPr>
            <a:xfrm rot="10800000">
              <a:off x="7743030" y="1189890"/>
              <a:ext cx="244475" cy="650971"/>
              <a:chOff x="1043850" y="677333"/>
              <a:chExt cx="244475" cy="650971"/>
            </a:xfrm>
          </p:grpSpPr>
          <p:sp>
            <p:nvSpPr>
              <p:cNvPr id="85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7" name="Oval 85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9" name="Group 678"/>
            <p:cNvGrpSpPr/>
            <p:nvPr/>
          </p:nvGrpSpPr>
          <p:grpSpPr>
            <a:xfrm>
              <a:off x="8004534" y="509307"/>
              <a:ext cx="244475" cy="650971"/>
              <a:chOff x="1043850" y="677333"/>
              <a:chExt cx="244475" cy="650971"/>
            </a:xfrm>
          </p:grpSpPr>
          <p:sp>
            <p:nvSpPr>
              <p:cNvPr id="85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4" name="Oval 85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0" name="Group 679"/>
            <p:cNvGrpSpPr/>
            <p:nvPr/>
          </p:nvGrpSpPr>
          <p:grpSpPr>
            <a:xfrm rot="10800000">
              <a:off x="7988948" y="1191635"/>
              <a:ext cx="244475" cy="650971"/>
              <a:chOff x="1043850" y="677333"/>
              <a:chExt cx="244475" cy="650971"/>
            </a:xfrm>
          </p:grpSpPr>
          <p:sp>
            <p:nvSpPr>
              <p:cNvPr id="84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1" name="Oval 85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1" name="Group 680"/>
            <p:cNvGrpSpPr/>
            <p:nvPr/>
          </p:nvGrpSpPr>
          <p:grpSpPr>
            <a:xfrm>
              <a:off x="8255701" y="505774"/>
              <a:ext cx="244475" cy="650971"/>
              <a:chOff x="1043850" y="677333"/>
              <a:chExt cx="244475" cy="650971"/>
            </a:xfrm>
          </p:grpSpPr>
          <p:sp>
            <p:nvSpPr>
              <p:cNvPr id="84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8" name="Oval 84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2" name="Group 681"/>
            <p:cNvGrpSpPr/>
            <p:nvPr/>
          </p:nvGrpSpPr>
          <p:grpSpPr>
            <a:xfrm rot="10800000">
              <a:off x="8240115" y="1188102"/>
              <a:ext cx="244475" cy="650971"/>
              <a:chOff x="1043850" y="677333"/>
              <a:chExt cx="244475" cy="650971"/>
            </a:xfrm>
          </p:grpSpPr>
          <p:sp>
            <p:nvSpPr>
              <p:cNvPr id="84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5" name="Oval 84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3" name="Group 682"/>
            <p:cNvGrpSpPr/>
            <p:nvPr/>
          </p:nvGrpSpPr>
          <p:grpSpPr>
            <a:xfrm>
              <a:off x="8506812" y="507505"/>
              <a:ext cx="244475" cy="650971"/>
              <a:chOff x="1043850" y="677333"/>
              <a:chExt cx="244475" cy="650971"/>
            </a:xfrm>
          </p:grpSpPr>
          <p:sp>
            <p:nvSpPr>
              <p:cNvPr id="84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2" name="Oval 84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4" name="Group 683"/>
            <p:cNvGrpSpPr/>
            <p:nvPr/>
          </p:nvGrpSpPr>
          <p:grpSpPr>
            <a:xfrm rot="10800000">
              <a:off x="8491226" y="1189833"/>
              <a:ext cx="244475" cy="650971"/>
              <a:chOff x="1043850" y="677333"/>
              <a:chExt cx="244475" cy="650971"/>
            </a:xfrm>
          </p:grpSpPr>
          <p:sp>
            <p:nvSpPr>
              <p:cNvPr id="83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9" name="Oval 83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5" name="Group 684"/>
            <p:cNvGrpSpPr/>
            <p:nvPr/>
          </p:nvGrpSpPr>
          <p:grpSpPr>
            <a:xfrm>
              <a:off x="8757922" y="504045"/>
              <a:ext cx="244475" cy="650971"/>
              <a:chOff x="1043850" y="677333"/>
              <a:chExt cx="244475" cy="650971"/>
            </a:xfrm>
          </p:grpSpPr>
          <p:sp>
            <p:nvSpPr>
              <p:cNvPr id="83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6" name="Oval 83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6" name="Group 685"/>
            <p:cNvGrpSpPr/>
            <p:nvPr/>
          </p:nvGrpSpPr>
          <p:grpSpPr>
            <a:xfrm rot="10800000">
              <a:off x="8742336" y="1186373"/>
              <a:ext cx="244475" cy="650971"/>
              <a:chOff x="1043850" y="677333"/>
              <a:chExt cx="244475" cy="650971"/>
            </a:xfrm>
          </p:grpSpPr>
          <p:sp>
            <p:nvSpPr>
              <p:cNvPr id="83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3" name="Oval 83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7" name="Group 686"/>
            <p:cNvGrpSpPr/>
            <p:nvPr/>
          </p:nvGrpSpPr>
          <p:grpSpPr>
            <a:xfrm>
              <a:off x="9003832" y="516177"/>
              <a:ext cx="244475" cy="650971"/>
              <a:chOff x="1043850" y="677333"/>
              <a:chExt cx="244475" cy="650971"/>
            </a:xfrm>
          </p:grpSpPr>
          <p:sp>
            <p:nvSpPr>
              <p:cNvPr id="82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0" name="Oval 82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8" name="Group 687"/>
            <p:cNvGrpSpPr/>
            <p:nvPr/>
          </p:nvGrpSpPr>
          <p:grpSpPr>
            <a:xfrm rot="10800000">
              <a:off x="8988246" y="1198505"/>
              <a:ext cx="244475" cy="650971"/>
              <a:chOff x="1043850" y="677333"/>
              <a:chExt cx="244475" cy="650971"/>
            </a:xfrm>
          </p:grpSpPr>
          <p:sp>
            <p:nvSpPr>
              <p:cNvPr id="82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7" name="Oval 82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9" name="Group 688"/>
            <p:cNvGrpSpPr/>
            <p:nvPr/>
          </p:nvGrpSpPr>
          <p:grpSpPr>
            <a:xfrm>
              <a:off x="9254937" y="512719"/>
              <a:ext cx="244475" cy="650971"/>
              <a:chOff x="1043850" y="677333"/>
              <a:chExt cx="244475" cy="650971"/>
            </a:xfrm>
          </p:grpSpPr>
          <p:sp>
            <p:nvSpPr>
              <p:cNvPr id="82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4" name="Oval 82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0" name="Group 689"/>
            <p:cNvGrpSpPr/>
            <p:nvPr/>
          </p:nvGrpSpPr>
          <p:grpSpPr>
            <a:xfrm rot="10800000">
              <a:off x="9239351" y="1195047"/>
              <a:ext cx="244475" cy="650971"/>
              <a:chOff x="1043850" y="677333"/>
              <a:chExt cx="244475" cy="650971"/>
            </a:xfrm>
          </p:grpSpPr>
          <p:sp>
            <p:nvSpPr>
              <p:cNvPr id="81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1" name="Oval 82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1" name="Group 690"/>
            <p:cNvGrpSpPr/>
            <p:nvPr/>
          </p:nvGrpSpPr>
          <p:grpSpPr>
            <a:xfrm>
              <a:off x="9504313" y="512723"/>
              <a:ext cx="244475" cy="650971"/>
              <a:chOff x="1043850" y="677333"/>
              <a:chExt cx="244475" cy="650971"/>
            </a:xfrm>
          </p:grpSpPr>
          <p:sp>
            <p:nvSpPr>
              <p:cNvPr id="81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8" name="Oval 81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2" name="Group 691"/>
            <p:cNvGrpSpPr/>
            <p:nvPr/>
          </p:nvGrpSpPr>
          <p:grpSpPr>
            <a:xfrm rot="10800000">
              <a:off x="9488727" y="1195051"/>
              <a:ext cx="244475" cy="650971"/>
              <a:chOff x="1043850" y="677333"/>
              <a:chExt cx="244475" cy="650971"/>
            </a:xfrm>
          </p:grpSpPr>
          <p:sp>
            <p:nvSpPr>
              <p:cNvPr id="81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5" name="Oval 81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3" name="Group 692"/>
            <p:cNvGrpSpPr/>
            <p:nvPr/>
          </p:nvGrpSpPr>
          <p:grpSpPr>
            <a:xfrm>
              <a:off x="9750223" y="514462"/>
              <a:ext cx="244475" cy="650971"/>
              <a:chOff x="1043850" y="677333"/>
              <a:chExt cx="244475" cy="650971"/>
            </a:xfrm>
          </p:grpSpPr>
          <p:sp>
            <p:nvSpPr>
              <p:cNvPr id="81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2" name="Oval 81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4" name="Group 693"/>
            <p:cNvGrpSpPr/>
            <p:nvPr/>
          </p:nvGrpSpPr>
          <p:grpSpPr>
            <a:xfrm rot="10800000">
              <a:off x="9734637" y="1196790"/>
              <a:ext cx="244475" cy="650971"/>
              <a:chOff x="1043850" y="677333"/>
              <a:chExt cx="244475" cy="650971"/>
            </a:xfrm>
          </p:grpSpPr>
          <p:sp>
            <p:nvSpPr>
              <p:cNvPr id="80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9" name="Oval 80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5" name="Group 694"/>
            <p:cNvGrpSpPr/>
            <p:nvPr/>
          </p:nvGrpSpPr>
          <p:grpSpPr>
            <a:xfrm>
              <a:off x="9996139" y="516195"/>
              <a:ext cx="244475" cy="650971"/>
              <a:chOff x="1043850" y="677333"/>
              <a:chExt cx="244475" cy="650971"/>
            </a:xfrm>
          </p:grpSpPr>
          <p:sp>
            <p:nvSpPr>
              <p:cNvPr id="80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6" name="Oval 80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6" name="Group 695"/>
            <p:cNvGrpSpPr/>
            <p:nvPr/>
          </p:nvGrpSpPr>
          <p:grpSpPr>
            <a:xfrm rot="10800000">
              <a:off x="9980553" y="1198523"/>
              <a:ext cx="244475" cy="650971"/>
              <a:chOff x="1043850" y="677333"/>
              <a:chExt cx="244475" cy="650971"/>
            </a:xfrm>
          </p:grpSpPr>
          <p:sp>
            <p:nvSpPr>
              <p:cNvPr id="80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3" name="Oval 80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7" name="Group 696"/>
            <p:cNvGrpSpPr/>
            <p:nvPr/>
          </p:nvGrpSpPr>
          <p:grpSpPr>
            <a:xfrm>
              <a:off x="10247246" y="512741"/>
              <a:ext cx="244475" cy="650971"/>
              <a:chOff x="1043850" y="677333"/>
              <a:chExt cx="244475" cy="650971"/>
            </a:xfrm>
          </p:grpSpPr>
          <p:sp>
            <p:nvSpPr>
              <p:cNvPr id="79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0" name="Oval 79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8" name="Group 697"/>
            <p:cNvGrpSpPr/>
            <p:nvPr/>
          </p:nvGrpSpPr>
          <p:grpSpPr>
            <a:xfrm rot="10800000">
              <a:off x="10231660" y="1200264"/>
              <a:ext cx="244475" cy="650971"/>
              <a:chOff x="1043850" y="677333"/>
              <a:chExt cx="244475" cy="650971"/>
            </a:xfrm>
          </p:grpSpPr>
          <p:sp>
            <p:nvSpPr>
              <p:cNvPr id="79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7" name="Oval 79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9" name="Group 698"/>
            <p:cNvGrpSpPr/>
            <p:nvPr/>
          </p:nvGrpSpPr>
          <p:grpSpPr>
            <a:xfrm>
              <a:off x="10498362" y="514486"/>
              <a:ext cx="244475" cy="650971"/>
              <a:chOff x="1043850" y="677333"/>
              <a:chExt cx="244475" cy="650971"/>
            </a:xfrm>
          </p:grpSpPr>
          <p:sp>
            <p:nvSpPr>
              <p:cNvPr id="79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4" name="Oval 79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0" name="Group 699"/>
            <p:cNvGrpSpPr/>
            <p:nvPr/>
          </p:nvGrpSpPr>
          <p:grpSpPr>
            <a:xfrm rot="10800000">
              <a:off x="10482776" y="1196814"/>
              <a:ext cx="244475" cy="650971"/>
              <a:chOff x="1043850" y="677333"/>
              <a:chExt cx="244475" cy="650971"/>
            </a:xfrm>
          </p:grpSpPr>
          <p:sp>
            <p:nvSpPr>
              <p:cNvPr id="78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1" name="Oval 79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1" name="Group 700"/>
            <p:cNvGrpSpPr/>
            <p:nvPr/>
          </p:nvGrpSpPr>
          <p:grpSpPr>
            <a:xfrm>
              <a:off x="10744280" y="516231"/>
              <a:ext cx="244475" cy="650971"/>
              <a:chOff x="1043850" y="677333"/>
              <a:chExt cx="244475" cy="650971"/>
            </a:xfrm>
          </p:grpSpPr>
          <p:sp>
            <p:nvSpPr>
              <p:cNvPr id="78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8" name="Oval 78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2" name="Group 701"/>
            <p:cNvGrpSpPr/>
            <p:nvPr/>
          </p:nvGrpSpPr>
          <p:grpSpPr>
            <a:xfrm rot="10800000">
              <a:off x="10728694" y="1198559"/>
              <a:ext cx="244475" cy="650971"/>
              <a:chOff x="1043850" y="677333"/>
              <a:chExt cx="244475" cy="650971"/>
            </a:xfrm>
          </p:grpSpPr>
          <p:sp>
            <p:nvSpPr>
              <p:cNvPr id="78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5" name="Oval 78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3" name="Group 702"/>
            <p:cNvGrpSpPr/>
            <p:nvPr/>
          </p:nvGrpSpPr>
          <p:grpSpPr>
            <a:xfrm>
              <a:off x="11001284" y="511069"/>
              <a:ext cx="244475" cy="650971"/>
              <a:chOff x="1043850" y="677333"/>
              <a:chExt cx="244475" cy="650971"/>
            </a:xfrm>
          </p:grpSpPr>
          <p:sp>
            <p:nvSpPr>
              <p:cNvPr id="78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2" name="Oval 78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4" name="Group 703"/>
            <p:cNvGrpSpPr/>
            <p:nvPr/>
          </p:nvGrpSpPr>
          <p:grpSpPr>
            <a:xfrm rot="10800000">
              <a:off x="10985698" y="1193397"/>
              <a:ext cx="244475" cy="650971"/>
              <a:chOff x="1043850" y="677333"/>
              <a:chExt cx="244475" cy="650971"/>
            </a:xfrm>
          </p:grpSpPr>
          <p:sp>
            <p:nvSpPr>
              <p:cNvPr id="77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9" name="Oval 77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5" name="Group 704"/>
            <p:cNvGrpSpPr/>
            <p:nvPr/>
          </p:nvGrpSpPr>
          <p:grpSpPr>
            <a:xfrm>
              <a:off x="11252395" y="512800"/>
              <a:ext cx="244475" cy="650971"/>
              <a:chOff x="1043850" y="677333"/>
              <a:chExt cx="244475" cy="650971"/>
            </a:xfrm>
          </p:grpSpPr>
          <p:sp>
            <p:nvSpPr>
              <p:cNvPr id="77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6" name="Oval 77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6" name="Group 705"/>
            <p:cNvGrpSpPr/>
            <p:nvPr/>
          </p:nvGrpSpPr>
          <p:grpSpPr>
            <a:xfrm rot="10800000">
              <a:off x="11236809" y="1195128"/>
              <a:ext cx="244475" cy="650971"/>
              <a:chOff x="1043850" y="677333"/>
              <a:chExt cx="244475" cy="650971"/>
            </a:xfrm>
          </p:grpSpPr>
          <p:sp>
            <p:nvSpPr>
              <p:cNvPr id="77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3" name="Oval 77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7" name="Group 706"/>
            <p:cNvGrpSpPr/>
            <p:nvPr/>
          </p:nvGrpSpPr>
          <p:grpSpPr>
            <a:xfrm>
              <a:off x="11503505" y="509340"/>
              <a:ext cx="244475" cy="650971"/>
              <a:chOff x="1043850" y="677333"/>
              <a:chExt cx="244475" cy="650971"/>
            </a:xfrm>
          </p:grpSpPr>
          <p:sp>
            <p:nvSpPr>
              <p:cNvPr id="76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0" name="Oval 76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8" name="Group 707"/>
            <p:cNvGrpSpPr/>
            <p:nvPr/>
          </p:nvGrpSpPr>
          <p:grpSpPr>
            <a:xfrm rot="10800000">
              <a:off x="11487919" y="1191668"/>
              <a:ext cx="244475" cy="650971"/>
              <a:chOff x="1043850" y="677333"/>
              <a:chExt cx="244475" cy="650971"/>
            </a:xfrm>
          </p:grpSpPr>
          <p:sp>
            <p:nvSpPr>
              <p:cNvPr id="76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7" name="Oval 76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9" name="Group 708"/>
            <p:cNvGrpSpPr/>
            <p:nvPr/>
          </p:nvGrpSpPr>
          <p:grpSpPr>
            <a:xfrm>
              <a:off x="11749415" y="521472"/>
              <a:ext cx="244475" cy="650971"/>
              <a:chOff x="1043850" y="677333"/>
              <a:chExt cx="244475" cy="650971"/>
            </a:xfrm>
          </p:grpSpPr>
          <p:sp>
            <p:nvSpPr>
              <p:cNvPr id="76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4" name="Oval 76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0" name="Group 709"/>
            <p:cNvGrpSpPr/>
            <p:nvPr/>
          </p:nvGrpSpPr>
          <p:grpSpPr>
            <a:xfrm rot="10800000">
              <a:off x="11733829" y="1203800"/>
              <a:ext cx="244475" cy="650971"/>
              <a:chOff x="1043850" y="677333"/>
              <a:chExt cx="244475" cy="650971"/>
            </a:xfrm>
          </p:grpSpPr>
          <p:sp>
            <p:nvSpPr>
              <p:cNvPr id="75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1" name="Oval 76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1" name="Group 710"/>
            <p:cNvGrpSpPr/>
            <p:nvPr/>
          </p:nvGrpSpPr>
          <p:grpSpPr>
            <a:xfrm>
              <a:off x="12000520" y="518014"/>
              <a:ext cx="244475" cy="650971"/>
              <a:chOff x="1043850" y="677333"/>
              <a:chExt cx="244475" cy="650971"/>
            </a:xfrm>
          </p:grpSpPr>
          <p:sp>
            <p:nvSpPr>
              <p:cNvPr id="75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8" name="Oval 75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2" name="Group 711"/>
            <p:cNvGrpSpPr/>
            <p:nvPr/>
          </p:nvGrpSpPr>
          <p:grpSpPr>
            <a:xfrm rot="10800000">
              <a:off x="11984934" y="1200342"/>
              <a:ext cx="244475" cy="650971"/>
              <a:chOff x="1043850" y="677333"/>
              <a:chExt cx="244475" cy="650971"/>
            </a:xfrm>
          </p:grpSpPr>
          <p:sp>
            <p:nvSpPr>
              <p:cNvPr id="75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5" name="Oval 75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3" name="Group 712"/>
            <p:cNvGrpSpPr/>
            <p:nvPr/>
          </p:nvGrpSpPr>
          <p:grpSpPr>
            <a:xfrm>
              <a:off x="12249896" y="518018"/>
              <a:ext cx="244475" cy="650971"/>
              <a:chOff x="1043850" y="677333"/>
              <a:chExt cx="244475" cy="650971"/>
            </a:xfrm>
          </p:grpSpPr>
          <p:sp>
            <p:nvSpPr>
              <p:cNvPr id="750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1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2" name="Oval 751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4" name="Group 713"/>
            <p:cNvGrpSpPr/>
            <p:nvPr/>
          </p:nvGrpSpPr>
          <p:grpSpPr>
            <a:xfrm rot="10800000">
              <a:off x="12234310" y="1200346"/>
              <a:ext cx="244475" cy="650971"/>
              <a:chOff x="1043850" y="677333"/>
              <a:chExt cx="244475" cy="650971"/>
            </a:xfrm>
          </p:grpSpPr>
          <p:sp>
            <p:nvSpPr>
              <p:cNvPr id="747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8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9" name="Oval 748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5" name="Group 714"/>
            <p:cNvGrpSpPr/>
            <p:nvPr/>
          </p:nvGrpSpPr>
          <p:grpSpPr>
            <a:xfrm>
              <a:off x="12495806" y="519757"/>
              <a:ext cx="244475" cy="650971"/>
              <a:chOff x="1043850" y="677333"/>
              <a:chExt cx="244475" cy="650971"/>
            </a:xfrm>
          </p:grpSpPr>
          <p:sp>
            <p:nvSpPr>
              <p:cNvPr id="744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5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6" name="Oval 745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6" name="Group 715"/>
            <p:cNvGrpSpPr/>
            <p:nvPr/>
          </p:nvGrpSpPr>
          <p:grpSpPr>
            <a:xfrm rot="10800000">
              <a:off x="12480220" y="1202085"/>
              <a:ext cx="244475" cy="650971"/>
              <a:chOff x="1043850" y="677333"/>
              <a:chExt cx="244475" cy="650971"/>
            </a:xfrm>
          </p:grpSpPr>
          <p:sp>
            <p:nvSpPr>
              <p:cNvPr id="741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2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3" name="Oval 742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7" name="Group 716"/>
            <p:cNvGrpSpPr/>
            <p:nvPr/>
          </p:nvGrpSpPr>
          <p:grpSpPr>
            <a:xfrm>
              <a:off x="12741722" y="521490"/>
              <a:ext cx="244475" cy="650971"/>
              <a:chOff x="1043850" y="677333"/>
              <a:chExt cx="244475" cy="650971"/>
            </a:xfrm>
          </p:grpSpPr>
          <p:sp>
            <p:nvSpPr>
              <p:cNvPr id="738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9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0" name="Oval 739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8" name="Group 717"/>
            <p:cNvGrpSpPr/>
            <p:nvPr/>
          </p:nvGrpSpPr>
          <p:grpSpPr>
            <a:xfrm rot="10800000">
              <a:off x="12726136" y="1203818"/>
              <a:ext cx="244475" cy="650971"/>
              <a:chOff x="1043850" y="677333"/>
              <a:chExt cx="244475" cy="650971"/>
            </a:xfrm>
          </p:grpSpPr>
          <p:sp>
            <p:nvSpPr>
              <p:cNvPr id="735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6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9" name="Group 718"/>
            <p:cNvGrpSpPr/>
            <p:nvPr/>
          </p:nvGrpSpPr>
          <p:grpSpPr>
            <a:xfrm>
              <a:off x="12992829" y="518036"/>
              <a:ext cx="244475" cy="650971"/>
              <a:chOff x="1043850" y="677333"/>
              <a:chExt cx="244475" cy="650971"/>
            </a:xfrm>
          </p:grpSpPr>
          <p:sp>
            <p:nvSpPr>
              <p:cNvPr id="732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3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4" name="Oval 733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0" name="Group 719"/>
            <p:cNvGrpSpPr/>
            <p:nvPr/>
          </p:nvGrpSpPr>
          <p:grpSpPr>
            <a:xfrm rot="10800000">
              <a:off x="12977243" y="1205559"/>
              <a:ext cx="244475" cy="650971"/>
              <a:chOff x="1043850" y="677333"/>
              <a:chExt cx="244475" cy="650971"/>
            </a:xfrm>
          </p:grpSpPr>
          <p:sp>
            <p:nvSpPr>
              <p:cNvPr id="729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0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1" name="Group 720"/>
            <p:cNvGrpSpPr/>
            <p:nvPr/>
          </p:nvGrpSpPr>
          <p:grpSpPr>
            <a:xfrm>
              <a:off x="13243945" y="519781"/>
              <a:ext cx="244475" cy="650971"/>
              <a:chOff x="1043850" y="677333"/>
              <a:chExt cx="244475" cy="650971"/>
            </a:xfrm>
          </p:grpSpPr>
          <p:sp>
            <p:nvSpPr>
              <p:cNvPr id="726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7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8" name="Oval 727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2" name="Group 721"/>
            <p:cNvGrpSpPr/>
            <p:nvPr/>
          </p:nvGrpSpPr>
          <p:grpSpPr>
            <a:xfrm rot="10800000">
              <a:off x="13228359" y="1202109"/>
              <a:ext cx="244475" cy="650971"/>
              <a:chOff x="1043850" y="677333"/>
              <a:chExt cx="244475" cy="650971"/>
            </a:xfrm>
          </p:grpSpPr>
          <p:sp>
            <p:nvSpPr>
              <p:cNvPr id="723" name="Oval 7"/>
              <p:cNvSpPr/>
              <p:nvPr/>
            </p:nvSpPr>
            <p:spPr>
              <a:xfrm>
                <a:off x="1166088" y="871103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4" name="Oval 7"/>
              <p:cNvSpPr/>
              <p:nvPr/>
            </p:nvSpPr>
            <p:spPr>
              <a:xfrm>
                <a:off x="1090755" y="871104"/>
                <a:ext cx="62346" cy="457200"/>
              </a:xfrm>
              <a:custGeom>
                <a:avLst/>
                <a:gdLst>
                  <a:gd name="connsiteX0" fmla="*/ 0 w 857250"/>
                  <a:gd name="connsiteY0" fmla="*/ 419100 h 838200"/>
                  <a:gd name="connsiteX1" fmla="*/ 428625 w 857250"/>
                  <a:gd name="connsiteY1" fmla="*/ 0 h 838200"/>
                  <a:gd name="connsiteX2" fmla="*/ 857250 w 857250"/>
                  <a:gd name="connsiteY2" fmla="*/ 419100 h 838200"/>
                  <a:gd name="connsiteX3" fmla="*/ 428625 w 857250"/>
                  <a:gd name="connsiteY3" fmla="*/ 838200 h 838200"/>
                  <a:gd name="connsiteX4" fmla="*/ 0 w 857250"/>
                  <a:gd name="connsiteY4" fmla="*/ 419100 h 838200"/>
                  <a:gd name="connsiteX0" fmla="*/ 0 w 482202"/>
                  <a:gd name="connsiteY0" fmla="*/ 430750 h 861500"/>
                  <a:gd name="connsiteX1" fmla="*/ 428625 w 482202"/>
                  <a:gd name="connsiteY1" fmla="*/ 11650 h 861500"/>
                  <a:gd name="connsiteX2" fmla="*/ 428625 w 482202"/>
                  <a:gd name="connsiteY2" fmla="*/ 849850 h 861500"/>
                  <a:gd name="connsiteX3" fmla="*/ 0 w 482202"/>
                  <a:gd name="connsiteY3" fmla="*/ 430750 h 861500"/>
                  <a:gd name="connsiteX0" fmla="*/ 428625 w 520065"/>
                  <a:gd name="connsiteY0" fmla="*/ 0 h 849850"/>
                  <a:gd name="connsiteX1" fmla="*/ 428625 w 520065"/>
                  <a:gd name="connsiteY1" fmla="*/ 838200 h 849850"/>
                  <a:gd name="connsiteX2" fmla="*/ 0 w 520065"/>
                  <a:gd name="connsiteY2" fmla="*/ 419100 h 849850"/>
                  <a:gd name="connsiteX3" fmla="*/ 520065 w 520065"/>
                  <a:gd name="connsiteY3" fmla="*/ 91440 h 849850"/>
                  <a:gd name="connsiteX0" fmla="*/ 450666 w 504243"/>
                  <a:gd name="connsiteY0" fmla="*/ 379110 h 1227937"/>
                  <a:gd name="connsiteX1" fmla="*/ 450666 w 504243"/>
                  <a:gd name="connsiteY1" fmla="*/ 1217310 h 1227937"/>
                  <a:gd name="connsiteX2" fmla="*/ 22041 w 504243"/>
                  <a:gd name="connsiteY2" fmla="*/ 798210 h 1227937"/>
                  <a:gd name="connsiteX3" fmla="*/ 161106 w 504243"/>
                  <a:gd name="connsiteY3" fmla="*/ 22875 h 1227937"/>
                  <a:gd name="connsiteX0" fmla="*/ 450666 w 511083"/>
                  <a:gd name="connsiteY0" fmla="*/ 379110 h 1217338"/>
                  <a:gd name="connsiteX1" fmla="*/ 507817 w 511083"/>
                  <a:gd name="connsiteY1" fmla="*/ 817261 h 1217338"/>
                  <a:gd name="connsiteX2" fmla="*/ 450666 w 511083"/>
                  <a:gd name="connsiteY2" fmla="*/ 1217310 h 1217338"/>
                  <a:gd name="connsiteX3" fmla="*/ 22041 w 511083"/>
                  <a:gd name="connsiteY3" fmla="*/ 798210 h 1217338"/>
                  <a:gd name="connsiteX4" fmla="*/ 161106 w 511083"/>
                  <a:gd name="connsiteY4" fmla="*/ 22875 h 1217338"/>
                  <a:gd name="connsiteX0" fmla="*/ 507817 w 511083"/>
                  <a:gd name="connsiteY0" fmla="*/ 817261 h 1217338"/>
                  <a:gd name="connsiteX1" fmla="*/ 450666 w 511083"/>
                  <a:gd name="connsiteY1" fmla="*/ 1217310 h 1217338"/>
                  <a:gd name="connsiteX2" fmla="*/ 22041 w 511083"/>
                  <a:gd name="connsiteY2" fmla="*/ 798210 h 1217338"/>
                  <a:gd name="connsiteX3" fmla="*/ 161106 w 511083"/>
                  <a:gd name="connsiteY3" fmla="*/ 22875 h 1217338"/>
                  <a:gd name="connsiteX0" fmla="*/ 450666 w 450666"/>
                  <a:gd name="connsiteY0" fmla="*/ 1217310 h 1217310"/>
                  <a:gd name="connsiteX1" fmla="*/ 22041 w 450666"/>
                  <a:gd name="connsiteY1" fmla="*/ 798210 h 1217310"/>
                  <a:gd name="connsiteX2" fmla="*/ 161106 w 450666"/>
                  <a:gd name="connsiteY2" fmla="*/ 22875 h 1217310"/>
                  <a:gd name="connsiteX0" fmla="*/ 22041 w 161106"/>
                  <a:gd name="connsiteY0" fmla="*/ 798210 h 798210"/>
                  <a:gd name="connsiteX1" fmla="*/ 161106 w 161106"/>
                  <a:gd name="connsiteY1" fmla="*/ 22875 h 798210"/>
                  <a:gd name="connsiteX0" fmla="*/ 52534 w 105874"/>
                  <a:gd name="connsiteY0" fmla="*/ 798210 h 798210"/>
                  <a:gd name="connsiteX1" fmla="*/ 105874 w 105874"/>
                  <a:gd name="connsiteY1" fmla="*/ 22875 h 798210"/>
                  <a:gd name="connsiteX0" fmla="*/ 4331 w 159227"/>
                  <a:gd name="connsiteY0" fmla="*/ 775754 h 775754"/>
                  <a:gd name="connsiteX1" fmla="*/ 57671 w 159227"/>
                  <a:gd name="connsiteY1" fmla="*/ 419 h 775754"/>
                  <a:gd name="connsiteX0" fmla="*/ 4438 w 151573"/>
                  <a:gd name="connsiteY0" fmla="*/ 785272 h 785272"/>
                  <a:gd name="connsiteX1" fmla="*/ 48253 w 151573"/>
                  <a:gd name="connsiteY1" fmla="*/ 412 h 785272"/>
                  <a:gd name="connsiteX0" fmla="*/ 60960 w 127788"/>
                  <a:gd name="connsiteY0" fmla="*/ 851906 h 851906"/>
                  <a:gd name="connsiteX1" fmla="*/ 0 w 127788"/>
                  <a:gd name="connsiteY1" fmla="*/ 371 h 851906"/>
                  <a:gd name="connsiteX0" fmla="*/ 51435 w 125089"/>
                  <a:gd name="connsiteY0" fmla="*/ 937591 h 937591"/>
                  <a:gd name="connsiteX1" fmla="*/ 0 w 125089"/>
                  <a:gd name="connsiteY1" fmla="*/ 331 h 9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089" h="937591">
                    <a:moveTo>
                      <a:pt x="51435" y="937591"/>
                    </a:moveTo>
                    <a:cubicBezTo>
                      <a:pt x="3175" y="738519"/>
                      <a:pt x="275273" y="-18084"/>
                      <a:pt x="0" y="331"/>
                    </a:cubicBezTo>
                  </a:path>
                </a:pathLst>
              </a:custGeom>
              <a:noFill/>
              <a:ln w="15875" cap="rnd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5" name="Oval 724"/>
              <p:cNvSpPr/>
              <p:nvPr/>
            </p:nvSpPr>
            <p:spPr>
              <a:xfrm>
                <a:off x="1043850" y="677333"/>
                <a:ext cx="244475" cy="25611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52" name="Rounded Rectangle 1051"/>
          <p:cNvSpPr/>
          <p:nvPr/>
        </p:nvSpPr>
        <p:spPr>
          <a:xfrm>
            <a:off x="709570" y="1701652"/>
            <a:ext cx="188647" cy="12489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 cap="rnd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0" name="Straight Arrow Connector 1059"/>
          <p:cNvCxnSpPr/>
          <p:nvPr/>
        </p:nvCxnSpPr>
        <p:spPr>
          <a:xfrm>
            <a:off x="803893" y="1248937"/>
            <a:ext cx="0" cy="33453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Straight Arrow Connector 1060"/>
          <p:cNvCxnSpPr/>
          <p:nvPr/>
        </p:nvCxnSpPr>
        <p:spPr>
          <a:xfrm>
            <a:off x="803893" y="3016406"/>
            <a:ext cx="0" cy="33453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Straight Arrow Connector 1061"/>
          <p:cNvCxnSpPr/>
          <p:nvPr/>
        </p:nvCxnSpPr>
        <p:spPr>
          <a:xfrm>
            <a:off x="796622" y="2148745"/>
            <a:ext cx="0" cy="33453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7" name="6-Point Star 1066"/>
          <p:cNvSpPr>
            <a:spLocks noChangeAspect="1"/>
          </p:cNvSpPr>
          <p:nvPr/>
        </p:nvSpPr>
        <p:spPr>
          <a:xfrm>
            <a:off x="437982" y="863401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6-Point Star 1071"/>
          <p:cNvSpPr>
            <a:spLocks noChangeAspect="1"/>
          </p:cNvSpPr>
          <p:nvPr/>
        </p:nvSpPr>
        <p:spPr>
          <a:xfrm>
            <a:off x="947146" y="569378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6-Point Star 1072"/>
          <p:cNvSpPr>
            <a:spLocks noChangeAspect="1"/>
          </p:cNvSpPr>
          <p:nvPr/>
        </p:nvSpPr>
        <p:spPr>
          <a:xfrm>
            <a:off x="1121891" y="1048102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6-Point Star 1073"/>
          <p:cNvSpPr>
            <a:spLocks noChangeAspect="1"/>
          </p:cNvSpPr>
          <p:nvPr/>
        </p:nvSpPr>
        <p:spPr>
          <a:xfrm>
            <a:off x="1206616" y="2950589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6-Point Star 1075"/>
          <p:cNvSpPr>
            <a:spLocks noChangeAspect="1"/>
          </p:cNvSpPr>
          <p:nvPr/>
        </p:nvSpPr>
        <p:spPr>
          <a:xfrm>
            <a:off x="123875" y="3048526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5" name="6-Point Star 1614"/>
          <p:cNvSpPr>
            <a:spLocks noChangeAspect="1"/>
          </p:cNvSpPr>
          <p:nvPr/>
        </p:nvSpPr>
        <p:spPr>
          <a:xfrm>
            <a:off x="709869" y="3838198"/>
            <a:ext cx="211662" cy="302417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6" name="Oval 1615"/>
          <p:cNvSpPr/>
          <p:nvPr/>
        </p:nvSpPr>
        <p:spPr>
          <a:xfrm>
            <a:off x="123875" y="3696924"/>
            <a:ext cx="1117927" cy="1120391"/>
          </a:xfrm>
          <a:prstGeom prst="ellipse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8" name="Rounded Rectangle 1627"/>
          <p:cNvSpPr/>
          <p:nvPr/>
        </p:nvSpPr>
        <p:spPr>
          <a:xfrm>
            <a:off x="10370641" y="1134301"/>
            <a:ext cx="407915" cy="1881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9" name="Rounded Rectangle 1628"/>
          <p:cNvSpPr/>
          <p:nvPr/>
        </p:nvSpPr>
        <p:spPr>
          <a:xfrm>
            <a:off x="11080441" y="892458"/>
            <a:ext cx="407915" cy="188176"/>
          </a:xfrm>
          <a:prstGeom prst="roundRect">
            <a:avLst/>
          </a:prstGeom>
          <a:solidFill>
            <a:srgbClr val="0070C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2" name="TextBox 1641"/>
          <p:cNvSpPr txBox="1"/>
          <p:nvPr/>
        </p:nvSpPr>
        <p:spPr>
          <a:xfrm>
            <a:off x="319306" y="438381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TLR9</a:t>
            </a:r>
          </a:p>
        </p:txBody>
      </p:sp>
      <p:cxnSp>
        <p:nvCxnSpPr>
          <p:cNvPr id="1644" name="Straight Arrow Connector 1643"/>
          <p:cNvCxnSpPr/>
          <p:nvPr/>
        </p:nvCxnSpPr>
        <p:spPr>
          <a:xfrm flipH="1" flipV="1">
            <a:off x="10869855" y="4065292"/>
            <a:ext cx="0" cy="177102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6" name="Straight Arrow Connector 1645"/>
          <p:cNvCxnSpPr/>
          <p:nvPr/>
        </p:nvCxnSpPr>
        <p:spPr>
          <a:xfrm flipH="1" flipV="1">
            <a:off x="11539112" y="3859674"/>
            <a:ext cx="0" cy="201168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8" name="TextBox 1647"/>
          <p:cNvSpPr txBox="1"/>
          <p:nvPr/>
        </p:nvSpPr>
        <p:spPr>
          <a:xfrm>
            <a:off x="10030904" y="765995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2" name="TextBox 1651"/>
          <p:cNvSpPr txBox="1"/>
          <p:nvPr/>
        </p:nvSpPr>
        <p:spPr>
          <a:xfrm>
            <a:off x="10838723" y="514326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IL-18</a:t>
            </a:r>
          </a:p>
        </p:txBody>
      </p:sp>
      <p:cxnSp>
        <p:nvCxnSpPr>
          <p:cNvPr id="1667" name="Straight Arrow Connector 1666"/>
          <p:cNvCxnSpPr/>
          <p:nvPr/>
        </p:nvCxnSpPr>
        <p:spPr>
          <a:xfrm flipV="1">
            <a:off x="950072" y="3307802"/>
            <a:ext cx="1645920" cy="54864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2" name="TextBox 1671"/>
          <p:cNvSpPr txBox="1"/>
          <p:nvPr/>
        </p:nvSpPr>
        <p:spPr>
          <a:xfrm>
            <a:off x="2560111" y="3009711"/>
            <a:ext cx="100719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PAMPs</a:t>
            </a:r>
          </a:p>
        </p:txBody>
      </p:sp>
      <p:sp>
        <p:nvSpPr>
          <p:cNvPr id="1673" name="TextBox 1672"/>
          <p:cNvSpPr txBox="1"/>
          <p:nvPr/>
        </p:nvSpPr>
        <p:spPr>
          <a:xfrm>
            <a:off x="2140258" y="4623307"/>
            <a:ext cx="93961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mTORC1</a:t>
            </a:r>
          </a:p>
        </p:txBody>
      </p:sp>
      <p:cxnSp>
        <p:nvCxnSpPr>
          <p:cNvPr id="1674" name="Straight Arrow Connector 1673"/>
          <p:cNvCxnSpPr/>
          <p:nvPr/>
        </p:nvCxnSpPr>
        <p:spPr>
          <a:xfrm>
            <a:off x="1427250" y="4674783"/>
            <a:ext cx="718430" cy="8966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1" name="Group 1680"/>
          <p:cNvGrpSpPr/>
          <p:nvPr/>
        </p:nvGrpSpPr>
        <p:grpSpPr>
          <a:xfrm>
            <a:off x="821096" y="4309704"/>
            <a:ext cx="581460" cy="498897"/>
            <a:chOff x="821096" y="4309704"/>
            <a:chExt cx="581460" cy="498897"/>
          </a:xfrm>
        </p:grpSpPr>
        <p:sp>
          <p:nvSpPr>
            <p:cNvPr id="1620" name="Isosceles Triangle 1619"/>
            <p:cNvSpPr>
              <a:spLocks noChangeAspect="1"/>
            </p:cNvSpPr>
            <p:nvPr/>
          </p:nvSpPr>
          <p:spPr>
            <a:xfrm rot="18057914">
              <a:off x="857319" y="4273481"/>
              <a:ext cx="303397" cy="375843"/>
            </a:xfrm>
            <a:prstGeom prst="triangl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0" name="Rounded Rectangle 1679"/>
            <p:cNvSpPr/>
            <p:nvPr/>
          </p:nvSpPr>
          <p:spPr>
            <a:xfrm rot="18113491">
              <a:off x="1078096" y="4484141"/>
              <a:ext cx="376840" cy="27208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</a:gra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82" name="TextBox 1681"/>
          <p:cNvSpPr txBox="1"/>
          <p:nvPr/>
        </p:nvSpPr>
        <p:spPr>
          <a:xfrm>
            <a:off x="1568976" y="114609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Ehrlichia</a:t>
            </a:r>
            <a:endParaRPr lang="en-US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3" name="TextBox 1682"/>
          <p:cNvSpPr txBox="1"/>
          <p:nvPr/>
        </p:nvSpPr>
        <p:spPr>
          <a:xfrm>
            <a:off x="1192648" y="4865514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MyD88</a:t>
            </a:r>
          </a:p>
        </p:txBody>
      </p:sp>
      <p:cxnSp>
        <p:nvCxnSpPr>
          <p:cNvPr id="1686" name="Straight Arrow Connector 1685"/>
          <p:cNvCxnSpPr/>
          <p:nvPr/>
        </p:nvCxnSpPr>
        <p:spPr>
          <a:xfrm>
            <a:off x="3567723" y="3252312"/>
            <a:ext cx="1463040" cy="59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4" name="Group 1703"/>
          <p:cNvGrpSpPr>
            <a:grpSpLocks noChangeAspect="1"/>
          </p:cNvGrpSpPr>
          <p:nvPr/>
        </p:nvGrpSpPr>
        <p:grpSpPr>
          <a:xfrm>
            <a:off x="3587883" y="6220552"/>
            <a:ext cx="1370944" cy="212120"/>
            <a:chOff x="4548554" y="5251364"/>
            <a:chExt cx="7250676" cy="2023005"/>
          </a:xfrm>
        </p:grpSpPr>
        <p:sp>
          <p:nvSpPr>
            <p:cNvPr id="1696" name="Freeform 1695"/>
            <p:cNvSpPr/>
            <p:nvPr/>
          </p:nvSpPr>
          <p:spPr>
            <a:xfrm flipH="1">
              <a:off x="9806354" y="5256125"/>
              <a:ext cx="1794510" cy="1828801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  <a:gd name="connsiteX0" fmla="*/ 0 w 1794510"/>
                <a:gd name="connsiteY0" fmla="*/ 1828801 h 1828801"/>
                <a:gd name="connsiteX1" fmla="*/ 1794510 w 1794510"/>
                <a:gd name="connsiteY1" fmla="*/ 1 h 18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4510" h="1828801">
                  <a:moveTo>
                    <a:pt x="0" y="1828801"/>
                  </a:moveTo>
                  <a:cubicBezTo>
                    <a:pt x="455295" y="1525906"/>
                    <a:pt x="1183005" y="-1904"/>
                    <a:pt x="1794510" y="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7" name="Freeform 1696"/>
            <p:cNvSpPr/>
            <p:nvPr/>
          </p:nvSpPr>
          <p:spPr>
            <a:xfrm>
              <a:off x="7077814" y="5254443"/>
              <a:ext cx="2731770" cy="2001086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1770" h="2001086">
                  <a:moveTo>
                    <a:pt x="0" y="1817371"/>
                  </a:moveTo>
                  <a:cubicBezTo>
                    <a:pt x="240982" y="1974533"/>
                    <a:pt x="481965" y="2131696"/>
                    <a:pt x="937260" y="1828801"/>
                  </a:cubicBezTo>
                  <a:cubicBezTo>
                    <a:pt x="1392555" y="1525906"/>
                    <a:pt x="2120265" y="-1904"/>
                    <a:pt x="2731770" y="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9" name="Freeform 1698"/>
            <p:cNvSpPr/>
            <p:nvPr/>
          </p:nvSpPr>
          <p:spPr>
            <a:xfrm flipH="1">
              <a:off x="5295053" y="5251364"/>
              <a:ext cx="1794510" cy="1828801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  <a:gd name="connsiteX0" fmla="*/ 0 w 1794510"/>
                <a:gd name="connsiteY0" fmla="*/ 1828801 h 1828801"/>
                <a:gd name="connsiteX1" fmla="*/ 1794510 w 1794510"/>
                <a:gd name="connsiteY1" fmla="*/ 1 h 18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4510" h="1828801">
                  <a:moveTo>
                    <a:pt x="0" y="1828801"/>
                  </a:moveTo>
                  <a:cubicBezTo>
                    <a:pt x="455295" y="1525906"/>
                    <a:pt x="1183005" y="-1904"/>
                    <a:pt x="1794510" y="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0" name="Freeform 1699"/>
            <p:cNvSpPr/>
            <p:nvPr/>
          </p:nvSpPr>
          <p:spPr>
            <a:xfrm flipH="1">
              <a:off x="7277723" y="5266236"/>
              <a:ext cx="1794510" cy="1828801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  <a:gd name="connsiteX0" fmla="*/ 0 w 1794510"/>
                <a:gd name="connsiteY0" fmla="*/ 1828801 h 1828801"/>
                <a:gd name="connsiteX1" fmla="*/ 1794510 w 1794510"/>
                <a:gd name="connsiteY1" fmla="*/ 1 h 18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4510" h="1828801">
                  <a:moveTo>
                    <a:pt x="0" y="1828801"/>
                  </a:moveTo>
                  <a:cubicBezTo>
                    <a:pt x="455295" y="1525906"/>
                    <a:pt x="1183005" y="-1904"/>
                    <a:pt x="1794510" y="1"/>
                  </a:cubicBez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1" name="Freeform 1700"/>
            <p:cNvSpPr/>
            <p:nvPr/>
          </p:nvSpPr>
          <p:spPr>
            <a:xfrm>
              <a:off x="4548554" y="5267412"/>
              <a:ext cx="2731770" cy="2001086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1770" h="2001086">
                  <a:moveTo>
                    <a:pt x="0" y="1817371"/>
                  </a:moveTo>
                  <a:cubicBezTo>
                    <a:pt x="240982" y="1974533"/>
                    <a:pt x="481965" y="2131696"/>
                    <a:pt x="937260" y="1828801"/>
                  </a:cubicBezTo>
                  <a:cubicBezTo>
                    <a:pt x="1392555" y="1525906"/>
                    <a:pt x="2120265" y="-1904"/>
                    <a:pt x="2731770" y="1"/>
                  </a:cubicBez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2" name="Freeform 1701"/>
            <p:cNvSpPr/>
            <p:nvPr/>
          </p:nvSpPr>
          <p:spPr>
            <a:xfrm>
              <a:off x="9067460" y="5273283"/>
              <a:ext cx="2731770" cy="2001086"/>
            </a:xfrm>
            <a:custGeom>
              <a:avLst/>
              <a:gdLst>
                <a:gd name="connsiteX0" fmla="*/ 0 w 5616484"/>
                <a:gd name="connsiteY0" fmla="*/ 1817371 h 2001086"/>
                <a:gd name="connsiteX1" fmla="*/ 937260 w 5616484"/>
                <a:gd name="connsiteY1" fmla="*/ 1828801 h 2001086"/>
                <a:gd name="connsiteX2" fmla="*/ 2731770 w 5616484"/>
                <a:gd name="connsiteY2" fmla="*/ 1 h 2001086"/>
                <a:gd name="connsiteX3" fmla="*/ 4606290 w 5616484"/>
                <a:gd name="connsiteY3" fmla="*/ 1840231 h 2001086"/>
                <a:gd name="connsiteX4" fmla="*/ 5520690 w 5616484"/>
                <a:gd name="connsiteY4" fmla="*/ 1863091 h 2001086"/>
                <a:gd name="connsiteX5" fmla="*/ 5543550 w 5616484"/>
                <a:gd name="connsiteY5" fmla="*/ 1851661 h 2001086"/>
                <a:gd name="connsiteX0" fmla="*/ 0 w 5520690"/>
                <a:gd name="connsiteY0" fmla="*/ 1817371 h 2001086"/>
                <a:gd name="connsiteX1" fmla="*/ 937260 w 5520690"/>
                <a:gd name="connsiteY1" fmla="*/ 1828801 h 2001086"/>
                <a:gd name="connsiteX2" fmla="*/ 2731770 w 5520690"/>
                <a:gd name="connsiteY2" fmla="*/ 1 h 2001086"/>
                <a:gd name="connsiteX3" fmla="*/ 4606290 w 5520690"/>
                <a:gd name="connsiteY3" fmla="*/ 1840231 h 2001086"/>
                <a:gd name="connsiteX4" fmla="*/ 5520690 w 5520690"/>
                <a:gd name="connsiteY4" fmla="*/ 1863091 h 2001086"/>
                <a:gd name="connsiteX0" fmla="*/ 0 w 4606290"/>
                <a:gd name="connsiteY0" fmla="*/ 1817371 h 2001086"/>
                <a:gd name="connsiteX1" fmla="*/ 937260 w 4606290"/>
                <a:gd name="connsiteY1" fmla="*/ 1828801 h 2001086"/>
                <a:gd name="connsiteX2" fmla="*/ 2731770 w 4606290"/>
                <a:gd name="connsiteY2" fmla="*/ 1 h 2001086"/>
                <a:gd name="connsiteX3" fmla="*/ 4606290 w 4606290"/>
                <a:gd name="connsiteY3" fmla="*/ 1840231 h 2001086"/>
                <a:gd name="connsiteX0" fmla="*/ 0 w 2731770"/>
                <a:gd name="connsiteY0" fmla="*/ 1817371 h 2001086"/>
                <a:gd name="connsiteX1" fmla="*/ 937260 w 2731770"/>
                <a:gd name="connsiteY1" fmla="*/ 1828801 h 2001086"/>
                <a:gd name="connsiteX2" fmla="*/ 2731770 w 2731770"/>
                <a:gd name="connsiteY2" fmla="*/ 1 h 200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1770" h="2001086">
                  <a:moveTo>
                    <a:pt x="0" y="1817371"/>
                  </a:moveTo>
                  <a:cubicBezTo>
                    <a:pt x="240982" y="1974533"/>
                    <a:pt x="481965" y="2131696"/>
                    <a:pt x="937260" y="1828801"/>
                  </a:cubicBezTo>
                  <a:cubicBezTo>
                    <a:pt x="1392555" y="1525906"/>
                    <a:pt x="2120265" y="-1904"/>
                    <a:pt x="2731770" y="1"/>
                  </a:cubicBez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77" name="Oval 1676"/>
          <p:cNvSpPr/>
          <p:nvPr/>
        </p:nvSpPr>
        <p:spPr>
          <a:xfrm>
            <a:off x="1656445" y="5708607"/>
            <a:ext cx="265949" cy="199628"/>
          </a:xfrm>
          <a:prstGeom prst="ellipse">
            <a:avLst/>
          </a:prstGeom>
          <a:solidFill>
            <a:srgbClr val="CC99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2" name="Donut 1711"/>
          <p:cNvSpPr/>
          <p:nvPr/>
        </p:nvSpPr>
        <p:spPr>
          <a:xfrm>
            <a:off x="1487992" y="5808421"/>
            <a:ext cx="175356" cy="99814"/>
          </a:xfrm>
          <a:prstGeom prst="donut">
            <a:avLst/>
          </a:prstGeom>
          <a:solidFill>
            <a:srgbClr val="FF00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3" name="TextBox 1712"/>
          <p:cNvSpPr txBox="1"/>
          <p:nvPr/>
        </p:nvSpPr>
        <p:spPr>
          <a:xfrm>
            <a:off x="733616" y="557809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NF-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717" name="Donut 1716"/>
          <p:cNvSpPr/>
          <p:nvPr/>
        </p:nvSpPr>
        <p:spPr>
          <a:xfrm>
            <a:off x="2691084" y="6055435"/>
            <a:ext cx="175356" cy="99814"/>
          </a:xfrm>
          <a:prstGeom prst="donut">
            <a:avLst/>
          </a:prstGeom>
          <a:solidFill>
            <a:srgbClr val="FF00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9" name="TextBox 1718"/>
          <p:cNvSpPr txBox="1"/>
          <p:nvPr/>
        </p:nvSpPr>
        <p:spPr>
          <a:xfrm>
            <a:off x="2465936" y="6248601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724" name="TextBox 1723"/>
          <p:cNvSpPr txBox="1"/>
          <p:nvPr/>
        </p:nvSpPr>
        <p:spPr>
          <a:xfrm>
            <a:off x="1277812" y="6000481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726" name="Freeform 1725"/>
          <p:cNvSpPr/>
          <p:nvPr/>
        </p:nvSpPr>
        <p:spPr>
          <a:xfrm>
            <a:off x="2927960" y="5392837"/>
            <a:ext cx="3206492" cy="1451191"/>
          </a:xfrm>
          <a:custGeom>
            <a:avLst/>
            <a:gdLst>
              <a:gd name="connsiteX0" fmla="*/ 0 w 3544344"/>
              <a:gd name="connsiteY0" fmla="*/ 1686564 h 1901714"/>
              <a:gd name="connsiteX1" fmla="*/ 904352 w 3544344"/>
              <a:gd name="connsiteY1" fmla="*/ 199408 h 1901714"/>
              <a:gd name="connsiteX2" fmla="*/ 2642717 w 3544344"/>
              <a:gd name="connsiteY2" fmla="*/ 179311 h 1901714"/>
              <a:gd name="connsiteX3" fmla="*/ 3426488 w 3544344"/>
              <a:gd name="connsiteY3" fmla="*/ 1716709 h 1901714"/>
              <a:gd name="connsiteX4" fmla="*/ 3526972 w 3544344"/>
              <a:gd name="connsiteY4" fmla="*/ 1817192 h 1901714"/>
              <a:gd name="connsiteX0" fmla="*/ 0 w 3544344"/>
              <a:gd name="connsiteY0" fmla="*/ 1686564 h 1901714"/>
              <a:gd name="connsiteX1" fmla="*/ 904352 w 3544344"/>
              <a:gd name="connsiteY1" fmla="*/ 199408 h 1901714"/>
              <a:gd name="connsiteX2" fmla="*/ 2642717 w 3544344"/>
              <a:gd name="connsiteY2" fmla="*/ 179311 h 1901714"/>
              <a:gd name="connsiteX3" fmla="*/ 3426488 w 3544344"/>
              <a:gd name="connsiteY3" fmla="*/ 1716709 h 1901714"/>
              <a:gd name="connsiteX4" fmla="*/ 3526972 w 3544344"/>
              <a:gd name="connsiteY4" fmla="*/ 1817192 h 1901714"/>
              <a:gd name="connsiteX0" fmla="*/ 0 w 3426488"/>
              <a:gd name="connsiteY0" fmla="*/ 1686564 h 1716709"/>
              <a:gd name="connsiteX1" fmla="*/ 904352 w 3426488"/>
              <a:gd name="connsiteY1" fmla="*/ 199408 h 1716709"/>
              <a:gd name="connsiteX2" fmla="*/ 2642717 w 3426488"/>
              <a:gd name="connsiteY2" fmla="*/ 179311 h 1716709"/>
              <a:gd name="connsiteX3" fmla="*/ 3426488 w 3426488"/>
              <a:gd name="connsiteY3" fmla="*/ 1716709 h 171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6488" h="1716709">
                <a:moveTo>
                  <a:pt x="0" y="1686564"/>
                </a:moveTo>
                <a:cubicBezTo>
                  <a:pt x="231949" y="1068590"/>
                  <a:pt x="463899" y="450617"/>
                  <a:pt x="904352" y="199408"/>
                </a:cubicBezTo>
                <a:cubicBezTo>
                  <a:pt x="1344805" y="-51801"/>
                  <a:pt x="2222361" y="-73572"/>
                  <a:pt x="2642717" y="179311"/>
                </a:cubicBezTo>
                <a:cubicBezTo>
                  <a:pt x="3063073" y="432194"/>
                  <a:pt x="3279112" y="1443729"/>
                  <a:pt x="3426488" y="1716709"/>
                </a:cubicBezTo>
              </a:path>
            </a:pathLst>
          </a:custGeom>
          <a:noFill/>
          <a:ln w="222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8" name="Oval 1727"/>
          <p:cNvSpPr/>
          <p:nvPr/>
        </p:nvSpPr>
        <p:spPr>
          <a:xfrm>
            <a:off x="3697920" y="6049727"/>
            <a:ext cx="265949" cy="199628"/>
          </a:xfrm>
          <a:prstGeom prst="ellipse">
            <a:avLst/>
          </a:prstGeom>
          <a:solidFill>
            <a:srgbClr val="CC99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9" name="TextBox 1728"/>
          <p:cNvSpPr txBox="1"/>
          <p:nvPr/>
        </p:nvSpPr>
        <p:spPr>
          <a:xfrm>
            <a:off x="3644289" y="565057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NF-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cxnSp>
        <p:nvCxnSpPr>
          <p:cNvPr id="1715" name="Straight Arrow Connector 1714"/>
          <p:cNvCxnSpPr/>
          <p:nvPr/>
        </p:nvCxnSpPr>
        <p:spPr>
          <a:xfrm>
            <a:off x="1992007" y="5809131"/>
            <a:ext cx="1645920" cy="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0" name="Freeform 1729"/>
          <p:cNvSpPr/>
          <p:nvPr/>
        </p:nvSpPr>
        <p:spPr>
          <a:xfrm>
            <a:off x="2659694" y="5808421"/>
            <a:ext cx="168187" cy="221064"/>
          </a:xfrm>
          <a:custGeom>
            <a:avLst/>
            <a:gdLst>
              <a:gd name="connsiteX0" fmla="*/ 0 w 150725"/>
              <a:gd name="connsiteY0" fmla="*/ 0 h 237073"/>
              <a:gd name="connsiteX1" fmla="*/ 110532 w 150725"/>
              <a:gd name="connsiteY1" fmla="*/ 221064 h 237073"/>
              <a:gd name="connsiteX2" fmla="*/ 100483 w 150725"/>
              <a:gd name="connsiteY2" fmla="*/ 221064 h 237073"/>
              <a:gd name="connsiteX3" fmla="*/ 150725 w 150725"/>
              <a:gd name="connsiteY3" fmla="*/ 231112 h 237073"/>
              <a:gd name="connsiteX0" fmla="*/ 0 w 115276"/>
              <a:gd name="connsiteY0" fmla="*/ 0 h 237073"/>
              <a:gd name="connsiteX1" fmla="*/ 110532 w 115276"/>
              <a:gd name="connsiteY1" fmla="*/ 221064 h 237073"/>
              <a:gd name="connsiteX2" fmla="*/ 100483 w 115276"/>
              <a:gd name="connsiteY2" fmla="*/ 221064 h 237073"/>
              <a:gd name="connsiteX0" fmla="*/ 0 w 110532"/>
              <a:gd name="connsiteY0" fmla="*/ 0 h 221064"/>
              <a:gd name="connsiteX1" fmla="*/ 110532 w 110532"/>
              <a:gd name="connsiteY1" fmla="*/ 221064 h 221064"/>
              <a:gd name="connsiteX0" fmla="*/ 0 w 154635"/>
              <a:gd name="connsiteY0" fmla="*/ 0 h 221064"/>
              <a:gd name="connsiteX1" fmla="*/ 154635 w 154635"/>
              <a:gd name="connsiteY1" fmla="*/ 75070 h 221064"/>
              <a:gd name="connsiteX2" fmla="*/ 110532 w 154635"/>
              <a:gd name="connsiteY2" fmla="*/ 221064 h 221064"/>
              <a:gd name="connsiteX0" fmla="*/ 0 w 162996"/>
              <a:gd name="connsiteY0" fmla="*/ 0 h 221064"/>
              <a:gd name="connsiteX1" fmla="*/ 154635 w 162996"/>
              <a:gd name="connsiteY1" fmla="*/ 75070 h 221064"/>
              <a:gd name="connsiteX2" fmla="*/ 147519 w 162996"/>
              <a:gd name="connsiteY2" fmla="*/ 149787 h 221064"/>
              <a:gd name="connsiteX3" fmla="*/ 110532 w 162996"/>
              <a:gd name="connsiteY3" fmla="*/ 221064 h 221064"/>
              <a:gd name="connsiteX0" fmla="*/ 0 w 168187"/>
              <a:gd name="connsiteY0" fmla="*/ 0 h 221064"/>
              <a:gd name="connsiteX1" fmla="*/ 154635 w 168187"/>
              <a:gd name="connsiteY1" fmla="*/ 75070 h 221064"/>
              <a:gd name="connsiteX2" fmla="*/ 161751 w 168187"/>
              <a:gd name="connsiteY2" fmla="*/ 156903 h 221064"/>
              <a:gd name="connsiteX3" fmla="*/ 110532 w 168187"/>
              <a:gd name="connsiteY3" fmla="*/ 221064 h 221064"/>
              <a:gd name="connsiteX0" fmla="*/ 0 w 168187"/>
              <a:gd name="connsiteY0" fmla="*/ 0 h 221064"/>
              <a:gd name="connsiteX1" fmla="*/ 62243 w 168187"/>
              <a:gd name="connsiteY1" fmla="*/ 15467 h 221064"/>
              <a:gd name="connsiteX2" fmla="*/ 154635 w 168187"/>
              <a:gd name="connsiteY2" fmla="*/ 75070 h 221064"/>
              <a:gd name="connsiteX3" fmla="*/ 161751 w 168187"/>
              <a:gd name="connsiteY3" fmla="*/ 156903 h 221064"/>
              <a:gd name="connsiteX4" fmla="*/ 110532 w 168187"/>
              <a:gd name="connsiteY4" fmla="*/ 221064 h 22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87" h="221064">
                <a:moveTo>
                  <a:pt x="0" y="0"/>
                </a:moveTo>
                <a:cubicBezTo>
                  <a:pt x="9781" y="5543"/>
                  <a:pt x="36471" y="2955"/>
                  <a:pt x="62243" y="15467"/>
                </a:cubicBezTo>
                <a:cubicBezTo>
                  <a:pt x="88015" y="27979"/>
                  <a:pt x="137457" y="54462"/>
                  <a:pt x="154635" y="75070"/>
                </a:cubicBezTo>
                <a:cubicBezTo>
                  <a:pt x="173884" y="100034"/>
                  <a:pt x="169102" y="132571"/>
                  <a:pt x="161751" y="156903"/>
                </a:cubicBezTo>
                <a:cubicBezTo>
                  <a:pt x="154400" y="181235"/>
                  <a:pt x="111359" y="209185"/>
                  <a:pt x="110532" y="221064"/>
                </a:cubicBezTo>
              </a:path>
            </a:pathLst>
          </a:custGeom>
          <a:noFill/>
          <a:ln w="31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3" name="Group 1742"/>
          <p:cNvGrpSpPr/>
          <p:nvPr/>
        </p:nvGrpSpPr>
        <p:grpSpPr>
          <a:xfrm>
            <a:off x="4170692" y="6118432"/>
            <a:ext cx="380962" cy="187948"/>
            <a:chOff x="6494374" y="5522266"/>
            <a:chExt cx="380962" cy="187948"/>
          </a:xfrm>
        </p:grpSpPr>
        <p:cxnSp>
          <p:nvCxnSpPr>
            <p:cNvPr id="1732" name="Straight Arrow Connector 1731"/>
            <p:cNvCxnSpPr/>
            <p:nvPr/>
          </p:nvCxnSpPr>
          <p:spPr>
            <a:xfrm>
              <a:off x="6494374" y="5534643"/>
              <a:ext cx="380962" cy="7696"/>
            </a:xfrm>
            <a:prstGeom prst="straightConnector1">
              <a:avLst/>
            </a:prstGeom>
            <a:ln w="3175" cap="flat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8" name="Straight Connector 1737"/>
            <p:cNvCxnSpPr/>
            <p:nvPr/>
          </p:nvCxnSpPr>
          <p:spPr>
            <a:xfrm>
              <a:off x="6500935" y="5522266"/>
              <a:ext cx="0" cy="187948"/>
            </a:xfrm>
            <a:prstGeom prst="line">
              <a:avLst/>
            </a:prstGeom>
            <a:ln w="3175" cap="flat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4" name="TextBox 1743"/>
          <p:cNvSpPr txBox="1"/>
          <p:nvPr/>
        </p:nvSpPr>
        <p:spPr>
          <a:xfrm>
            <a:off x="4987271" y="5947773"/>
            <a:ext cx="9396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NLRP3,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Pro-IL18</a:t>
            </a:r>
          </a:p>
        </p:txBody>
      </p:sp>
      <p:cxnSp>
        <p:nvCxnSpPr>
          <p:cNvPr id="1748" name="Straight Arrow Connector 1747"/>
          <p:cNvCxnSpPr/>
          <p:nvPr/>
        </p:nvCxnSpPr>
        <p:spPr>
          <a:xfrm>
            <a:off x="8605092" y="5652450"/>
            <a:ext cx="1920240" cy="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3" name="Straight Arrow Connector 1752"/>
          <p:cNvCxnSpPr/>
          <p:nvPr/>
        </p:nvCxnSpPr>
        <p:spPr>
          <a:xfrm flipH="1" flipV="1">
            <a:off x="9297520" y="3367121"/>
            <a:ext cx="0" cy="91440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4" name="Group 1763"/>
          <p:cNvGrpSpPr/>
          <p:nvPr/>
        </p:nvGrpSpPr>
        <p:grpSpPr>
          <a:xfrm>
            <a:off x="3056519" y="4694117"/>
            <a:ext cx="364074" cy="182880"/>
            <a:chOff x="3834174" y="4680155"/>
            <a:chExt cx="364074" cy="274320"/>
          </a:xfrm>
        </p:grpSpPr>
        <p:cxnSp>
          <p:nvCxnSpPr>
            <p:cNvPr id="1762" name="Straight Connector 1761"/>
            <p:cNvCxnSpPr/>
            <p:nvPr/>
          </p:nvCxnSpPr>
          <p:spPr>
            <a:xfrm>
              <a:off x="3834174" y="4807858"/>
              <a:ext cx="364074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3" name="Straight Connector 1762"/>
            <p:cNvCxnSpPr/>
            <p:nvPr/>
          </p:nvCxnSpPr>
          <p:spPr>
            <a:xfrm rot="5400000">
              <a:off x="4061088" y="4817315"/>
              <a:ext cx="274320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6" name="TextBox 1765"/>
          <p:cNvSpPr txBox="1"/>
          <p:nvPr/>
        </p:nvSpPr>
        <p:spPr>
          <a:xfrm>
            <a:off x="3392321" y="4544645"/>
            <a:ext cx="107593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Autophagy </a:t>
            </a: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flux</a:t>
            </a:r>
          </a:p>
        </p:txBody>
      </p:sp>
      <p:sp>
        <p:nvSpPr>
          <p:cNvPr id="1770" name="TextBox 1769"/>
          <p:cNvSpPr txBox="1"/>
          <p:nvPr/>
        </p:nvSpPr>
        <p:spPr>
          <a:xfrm>
            <a:off x="3197009" y="3720238"/>
            <a:ext cx="105509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DAMPs</a:t>
            </a:r>
          </a:p>
        </p:txBody>
      </p:sp>
      <p:cxnSp>
        <p:nvCxnSpPr>
          <p:cNvPr id="1773" name="Straight Arrow Connector 1772"/>
          <p:cNvCxnSpPr/>
          <p:nvPr/>
        </p:nvCxnSpPr>
        <p:spPr>
          <a:xfrm rot="10800000">
            <a:off x="3691012" y="4140615"/>
            <a:ext cx="0" cy="33453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5" name="Straight Arrow Connector 1774"/>
          <p:cNvCxnSpPr>
            <a:stCxn id="1770" idx="3"/>
          </p:cNvCxnSpPr>
          <p:nvPr/>
        </p:nvCxnSpPr>
        <p:spPr>
          <a:xfrm flipV="1">
            <a:off x="4252106" y="3728349"/>
            <a:ext cx="716620" cy="191944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9" name="Oval 1778"/>
          <p:cNvSpPr/>
          <p:nvPr/>
        </p:nvSpPr>
        <p:spPr>
          <a:xfrm>
            <a:off x="5656890" y="2950604"/>
            <a:ext cx="73783" cy="99890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0" name="Oval 1779"/>
          <p:cNvSpPr/>
          <p:nvPr/>
        </p:nvSpPr>
        <p:spPr>
          <a:xfrm rot="5400000">
            <a:off x="5656890" y="2950604"/>
            <a:ext cx="73783" cy="99890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1" name="Oval 1780"/>
          <p:cNvSpPr/>
          <p:nvPr/>
        </p:nvSpPr>
        <p:spPr>
          <a:xfrm rot="2700000">
            <a:off x="5656890" y="2950604"/>
            <a:ext cx="73783" cy="99890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2" name="Oval 1781"/>
          <p:cNvSpPr/>
          <p:nvPr/>
        </p:nvSpPr>
        <p:spPr>
          <a:xfrm rot="18900000">
            <a:off x="5682363" y="2950603"/>
            <a:ext cx="73783" cy="99890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3" name="Oval 1782"/>
          <p:cNvSpPr/>
          <p:nvPr/>
        </p:nvSpPr>
        <p:spPr>
          <a:xfrm>
            <a:off x="5606756" y="3377217"/>
            <a:ext cx="179727" cy="14567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5" name="TextBox 1784"/>
          <p:cNvSpPr txBox="1"/>
          <p:nvPr/>
        </p:nvSpPr>
        <p:spPr>
          <a:xfrm>
            <a:off x="5009988" y="4000055"/>
            <a:ext cx="133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</a:p>
        </p:txBody>
      </p:sp>
      <p:cxnSp>
        <p:nvCxnSpPr>
          <p:cNvPr id="1786" name="Straight Arrow Connector 1785"/>
          <p:cNvCxnSpPr/>
          <p:nvPr/>
        </p:nvCxnSpPr>
        <p:spPr>
          <a:xfrm>
            <a:off x="6367077" y="3449434"/>
            <a:ext cx="494113" cy="6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8" name="TextBox 1787"/>
          <p:cNvSpPr txBox="1"/>
          <p:nvPr/>
        </p:nvSpPr>
        <p:spPr>
          <a:xfrm>
            <a:off x="7669152" y="5395733"/>
            <a:ext cx="94929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</a:t>
            </a: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 1</a:t>
            </a:r>
          </a:p>
        </p:txBody>
      </p:sp>
      <p:sp>
        <p:nvSpPr>
          <p:cNvPr id="1790" name="Rounded Rectangle 1789"/>
          <p:cNvSpPr/>
          <p:nvPr/>
        </p:nvSpPr>
        <p:spPr>
          <a:xfrm>
            <a:off x="10645720" y="6111563"/>
            <a:ext cx="407915" cy="1881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1" name="Rounded Rectangle 1790"/>
          <p:cNvSpPr/>
          <p:nvPr/>
        </p:nvSpPr>
        <p:spPr>
          <a:xfrm>
            <a:off x="11278175" y="6266252"/>
            <a:ext cx="407915" cy="188176"/>
          </a:xfrm>
          <a:prstGeom prst="roundRect">
            <a:avLst/>
          </a:prstGeom>
          <a:solidFill>
            <a:srgbClr val="0070C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2" name="Donut 1791"/>
          <p:cNvSpPr/>
          <p:nvPr/>
        </p:nvSpPr>
        <p:spPr>
          <a:xfrm>
            <a:off x="10540881" y="6197359"/>
            <a:ext cx="180069" cy="158974"/>
          </a:xfrm>
          <a:prstGeom prst="donut">
            <a:avLst/>
          </a:prstGeom>
          <a:solidFill>
            <a:srgbClr val="99003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3" name="Donut 1792"/>
          <p:cNvSpPr/>
          <p:nvPr/>
        </p:nvSpPr>
        <p:spPr>
          <a:xfrm>
            <a:off x="11213353" y="6404267"/>
            <a:ext cx="180069" cy="158974"/>
          </a:xfrm>
          <a:prstGeom prst="donut">
            <a:avLst/>
          </a:prstGeom>
          <a:solidFill>
            <a:srgbClr val="99003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7" name="TextBox 1796"/>
          <p:cNvSpPr txBox="1"/>
          <p:nvPr/>
        </p:nvSpPr>
        <p:spPr>
          <a:xfrm>
            <a:off x="10283088" y="6454428"/>
            <a:ext cx="894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7" name="Freeform 1806"/>
          <p:cNvSpPr/>
          <p:nvPr/>
        </p:nvSpPr>
        <p:spPr>
          <a:xfrm>
            <a:off x="9183708" y="4377051"/>
            <a:ext cx="287380" cy="561872"/>
          </a:xfrm>
          <a:custGeom>
            <a:avLst/>
            <a:gdLst>
              <a:gd name="connsiteX0" fmla="*/ 143690 w 287380"/>
              <a:gd name="connsiteY0" fmla="*/ 0 h 561872"/>
              <a:gd name="connsiteX1" fmla="*/ 287380 w 287380"/>
              <a:gd name="connsiteY1" fmla="*/ 77667 h 561872"/>
              <a:gd name="connsiteX2" fmla="*/ 199621 w 287380"/>
              <a:gd name="connsiteY2" fmla="*/ 149230 h 561872"/>
              <a:gd name="connsiteX3" fmla="*/ 193266 w 287380"/>
              <a:gd name="connsiteY3" fmla="*/ 149924 h 561872"/>
              <a:gd name="connsiteX4" fmla="*/ 234813 w 287380"/>
              <a:gd name="connsiteY4" fmla="*/ 149924 h 561872"/>
              <a:gd name="connsiteX5" fmla="*/ 280377 w 287380"/>
              <a:gd name="connsiteY5" fmla="*/ 195488 h 561872"/>
              <a:gd name="connsiteX6" fmla="*/ 280377 w 287380"/>
              <a:gd name="connsiteY6" fmla="*/ 516308 h 561872"/>
              <a:gd name="connsiteX7" fmla="*/ 234813 w 287380"/>
              <a:gd name="connsiteY7" fmla="*/ 561872 h 561872"/>
              <a:gd name="connsiteX8" fmla="*/ 52565 w 287380"/>
              <a:gd name="connsiteY8" fmla="*/ 561872 h 561872"/>
              <a:gd name="connsiteX9" fmla="*/ 7001 w 287380"/>
              <a:gd name="connsiteY9" fmla="*/ 516308 h 561872"/>
              <a:gd name="connsiteX10" fmla="*/ 7001 w 287380"/>
              <a:gd name="connsiteY10" fmla="*/ 195488 h 561872"/>
              <a:gd name="connsiteX11" fmla="*/ 52565 w 287380"/>
              <a:gd name="connsiteY11" fmla="*/ 149924 h 561872"/>
              <a:gd name="connsiteX12" fmla="*/ 94115 w 287380"/>
              <a:gd name="connsiteY12" fmla="*/ 149924 h 561872"/>
              <a:gd name="connsiteX13" fmla="*/ 87760 w 287380"/>
              <a:gd name="connsiteY13" fmla="*/ 149230 h 561872"/>
              <a:gd name="connsiteX14" fmla="*/ 0 w 287380"/>
              <a:gd name="connsiteY14" fmla="*/ 77667 h 561872"/>
              <a:gd name="connsiteX15" fmla="*/ 143690 w 287380"/>
              <a:gd name="connsiteY15" fmla="*/ 0 h 5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7380" h="561872">
                <a:moveTo>
                  <a:pt x="143690" y="0"/>
                </a:moveTo>
                <a:cubicBezTo>
                  <a:pt x="223048" y="0"/>
                  <a:pt x="287380" y="34773"/>
                  <a:pt x="287380" y="77667"/>
                </a:cubicBezTo>
                <a:cubicBezTo>
                  <a:pt x="287380" y="109837"/>
                  <a:pt x="251194" y="137440"/>
                  <a:pt x="199621" y="149230"/>
                </a:cubicBezTo>
                <a:lnTo>
                  <a:pt x="193266" y="149924"/>
                </a:lnTo>
                <a:lnTo>
                  <a:pt x="234813" y="149924"/>
                </a:lnTo>
                <a:cubicBezTo>
                  <a:pt x="259977" y="149924"/>
                  <a:pt x="280377" y="170324"/>
                  <a:pt x="280377" y="195488"/>
                </a:cubicBezTo>
                <a:lnTo>
                  <a:pt x="280377" y="516308"/>
                </a:lnTo>
                <a:cubicBezTo>
                  <a:pt x="280377" y="541472"/>
                  <a:pt x="259977" y="561872"/>
                  <a:pt x="234813" y="561872"/>
                </a:cubicBezTo>
                <a:lnTo>
                  <a:pt x="52565" y="561872"/>
                </a:lnTo>
                <a:cubicBezTo>
                  <a:pt x="27401" y="561872"/>
                  <a:pt x="7001" y="541472"/>
                  <a:pt x="7001" y="516308"/>
                </a:cubicBezTo>
                <a:lnTo>
                  <a:pt x="7001" y="195488"/>
                </a:lnTo>
                <a:cubicBezTo>
                  <a:pt x="7001" y="170324"/>
                  <a:pt x="27401" y="149924"/>
                  <a:pt x="52565" y="149924"/>
                </a:cubicBezTo>
                <a:lnTo>
                  <a:pt x="94115" y="149924"/>
                </a:lnTo>
                <a:lnTo>
                  <a:pt x="87760" y="149230"/>
                </a:lnTo>
                <a:cubicBezTo>
                  <a:pt x="36187" y="137440"/>
                  <a:pt x="0" y="109837"/>
                  <a:pt x="0" y="77667"/>
                </a:cubicBezTo>
                <a:cubicBezTo>
                  <a:pt x="0" y="34773"/>
                  <a:pt x="64332" y="0"/>
                  <a:pt x="143690" y="0"/>
                </a:cubicBezTo>
                <a:close/>
              </a:path>
            </a:pathLst>
          </a:custGeom>
          <a:solidFill>
            <a:srgbClr val="4C8F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5" name="Oval 1804"/>
          <p:cNvSpPr/>
          <p:nvPr/>
        </p:nvSpPr>
        <p:spPr>
          <a:xfrm>
            <a:off x="9164599" y="3134262"/>
            <a:ext cx="287379" cy="155333"/>
          </a:xfrm>
          <a:prstGeom prst="ellipse">
            <a:avLst/>
          </a:prstGeom>
          <a:solidFill>
            <a:srgbClr val="4C8F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9" name="TextBox 1808"/>
          <p:cNvSpPr txBox="1"/>
          <p:nvPr/>
        </p:nvSpPr>
        <p:spPr>
          <a:xfrm>
            <a:off x="9423780" y="3164004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N-term</a:t>
            </a:r>
          </a:p>
        </p:txBody>
      </p:sp>
      <p:sp>
        <p:nvSpPr>
          <p:cNvPr id="1811" name="TextBox 1810"/>
          <p:cNvSpPr txBox="1"/>
          <p:nvPr/>
        </p:nvSpPr>
        <p:spPr>
          <a:xfrm>
            <a:off x="8261057" y="1685183"/>
            <a:ext cx="98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Pyroptosis</a:t>
            </a:r>
          </a:p>
        </p:txBody>
      </p:sp>
      <p:sp>
        <p:nvSpPr>
          <p:cNvPr id="1812" name="Explosion 2 1811"/>
          <p:cNvSpPr/>
          <p:nvPr/>
        </p:nvSpPr>
        <p:spPr>
          <a:xfrm>
            <a:off x="8660580" y="2022495"/>
            <a:ext cx="1046257" cy="512176"/>
          </a:xfrm>
          <a:prstGeom prst="irregularSeal2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3" name="TextBox 1812"/>
          <p:cNvSpPr txBox="1"/>
          <p:nvPr/>
        </p:nvSpPr>
        <p:spPr>
          <a:xfrm>
            <a:off x="8782578" y="5065992"/>
            <a:ext cx="1217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Gasdermin D</a:t>
            </a:r>
          </a:p>
        </p:txBody>
      </p:sp>
      <p:sp>
        <p:nvSpPr>
          <p:cNvPr id="1814" name="TextBox 1813"/>
          <p:cNvSpPr txBox="1"/>
          <p:nvPr/>
        </p:nvSpPr>
        <p:spPr>
          <a:xfrm>
            <a:off x="6468387" y="4318655"/>
            <a:ext cx="184646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 11 Activated </a:t>
            </a: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ehrlichial PAMPs</a:t>
            </a:r>
          </a:p>
        </p:txBody>
      </p:sp>
      <p:sp>
        <p:nvSpPr>
          <p:cNvPr id="1816" name="TextBox 1815"/>
          <p:cNvSpPr txBox="1"/>
          <p:nvPr/>
        </p:nvSpPr>
        <p:spPr>
          <a:xfrm>
            <a:off x="6876391" y="3260641"/>
            <a:ext cx="102919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 11</a:t>
            </a:r>
          </a:p>
        </p:txBody>
      </p:sp>
      <p:cxnSp>
        <p:nvCxnSpPr>
          <p:cNvPr id="1817" name="Straight Arrow Connector 1816"/>
          <p:cNvCxnSpPr/>
          <p:nvPr/>
        </p:nvCxnSpPr>
        <p:spPr>
          <a:xfrm rot="5400000">
            <a:off x="7438932" y="3943226"/>
            <a:ext cx="642064" cy="6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8" name="TextBox 1817"/>
          <p:cNvSpPr txBox="1"/>
          <p:nvPr/>
        </p:nvSpPr>
        <p:spPr>
          <a:xfrm>
            <a:off x="11363799" y="5968239"/>
            <a:ext cx="889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Pro-IL18</a:t>
            </a:r>
          </a:p>
        </p:txBody>
      </p:sp>
      <p:sp>
        <p:nvSpPr>
          <p:cNvPr id="1047" name="TextBox 1046"/>
          <p:cNvSpPr txBox="1"/>
          <p:nvPr/>
        </p:nvSpPr>
        <p:spPr>
          <a:xfrm>
            <a:off x="4338701" y="6544665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</a:p>
        </p:txBody>
      </p:sp>
      <p:cxnSp>
        <p:nvCxnSpPr>
          <p:cNvPr id="1049" name="Straight Arrow Connector 1048"/>
          <p:cNvCxnSpPr/>
          <p:nvPr/>
        </p:nvCxnSpPr>
        <p:spPr>
          <a:xfrm>
            <a:off x="1404275" y="5138483"/>
            <a:ext cx="382190" cy="474331"/>
          </a:xfrm>
          <a:prstGeom prst="straightConnector1">
            <a:avLst/>
          </a:prstGeom>
          <a:ln w="3175" cmpd="sng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70417" y="58363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50" name="TextBox 1049"/>
          <p:cNvSpPr txBox="1"/>
          <p:nvPr/>
        </p:nvSpPr>
        <p:spPr>
          <a:xfrm>
            <a:off x="1756116" y="31342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1051" name="Straight Arrow Connector 1050"/>
          <p:cNvCxnSpPr/>
          <p:nvPr/>
        </p:nvCxnSpPr>
        <p:spPr>
          <a:xfrm>
            <a:off x="8410187" y="4656013"/>
            <a:ext cx="494113" cy="6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Straight Arrow Connector 1052"/>
          <p:cNvCxnSpPr/>
          <p:nvPr/>
        </p:nvCxnSpPr>
        <p:spPr>
          <a:xfrm flipH="1" flipV="1">
            <a:off x="9295743" y="2514400"/>
            <a:ext cx="0" cy="54864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Straight Arrow Connector 1053"/>
          <p:cNvCxnSpPr>
            <a:endCxn id="1788" idx="1"/>
          </p:cNvCxnSpPr>
          <p:nvPr/>
        </p:nvCxnSpPr>
        <p:spPr>
          <a:xfrm>
            <a:off x="5826469" y="4544645"/>
            <a:ext cx="1842683" cy="1112698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5" name="Oval 1054"/>
          <p:cNvSpPr/>
          <p:nvPr/>
        </p:nvSpPr>
        <p:spPr>
          <a:xfrm rot="17640000">
            <a:off x="5187724" y="4522753"/>
            <a:ext cx="73783" cy="99890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6" name="Straight Arrow Connector 1055"/>
          <p:cNvCxnSpPr/>
          <p:nvPr/>
        </p:nvCxnSpPr>
        <p:spPr>
          <a:xfrm flipH="1" flipV="1">
            <a:off x="5327767" y="5173292"/>
            <a:ext cx="0" cy="7315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4020" y="5043536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en-US" sz="1400" dirty="0"/>
          </a:p>
        </p:txBody>
      </p:sp>
      <p:cxnSp>
        <p:nvCxnSpPr>
          <p:cNvPr id="1057" name="Straight Arrow Connector 1056"/>
          <p:cNvCxnSpPr/>
          <p:nvPr/>
        </p:nvCxnSpPr>
        <p:spPr>
          <a:xfrm flipV="1">
            <a:off x="5324633" y="4535584"/>
            <a:ext cx="190983" cy="40489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Straight Arrow Connector 1057"/>
          <p:cNvCxnSpPr/>
          <p:nvPr/>
        </p:nvCxnSpPr>
        <p:spPr>
          <a:xfrm>
            <a:off x="5852513" y="6519475"/>
            <a:ext cx="4389120" cy="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9" name="Rounded Rectangle 1058"/>
          <p:cNvSpPr/>
          <p:nvPr/>
        </p:nvSpPr>
        <p:spPr>
          <a:xfrm>
            <a:off x="11395240" y="3471781"/>
            <a:ext cx="407915" cy="188176"/>
          </a:xfrm>
          <a:prstGeom prst="roundRect">
            <a:avLst/>
          </a:prstGeom>
          <a:solidFill>
            <a:srgbClr val="0070C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Rounded Rectangle 1062"/>
          <p:cNvSpPr/>
          <p:nvPr/>
        </p:nvSpPr>
        <p:spPr>
          <a:xfrm>
            <a:off x="10647791" y="3747177"/>
            <a:ext cx="407915" cy="1881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4" name="Straight Arrow Connector 1063"/>
          <p:cNvCxnSpPr/>
          <p:nvPr/>
        </p:nvCxnSpPr>
        <p:spPr>
          <a:xfrm flipH="1" flipV="1">
            <a:off x="10849677" y="1664215"/>
            <a:ext cx="0" cy="177102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Straight Arrow Connector 1064"/>
          <p:cNvCxnSpPr/>
          <p:nvPr/>
        </p:nvCxnSpPr>
        <p:spPr>
          <a:xfrm flipH="1" flipV="1">
            <a:off x="11507992" y="1320280"/>
            <a:ext cx="0" cy="201168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258361" y="1701652"/>
            <a:ext cx="225604" cy="11224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Oval 1065"/>
          <p:cNvSpPr/>
          <p:nvPr/>
        </p:nvSpPr>
        <p:spPr>
          <a:xfrm>
            <a:off x="6431892" y="1717344"/>
            <a:ext cx="225604" cy="11224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TextBox 1079"/>
          <p:cNvSpPr txBox="1"/>
          <p:nvPr/>
        </p:nvSpPr>
        <p:spPr>
          <a:xfrm>
            <a:off x="5435957" y="1651103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IFNAR1</a:t>
            </a:r>
          </a:p>
        </p:txBody>
      </p:sp>
      <p:sp>
        <p:nvSpPr>
          <p:cNvPr id="1081" name="TextBox 1080"/>
          <p:cNvSpPr txBox="1"/>
          <p:nvPr/>
        </p:nvSpPr>
        <p:spPr>
          <a:xfrm>
            <a:off x="6639993" y="1639204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IFNAR2</a:t>
            </a:r>
          </a:p>
        </p:txBody>
      </p:sp>
      <p:sp>
        <p:nvSpPr>
          <p:cNvPr id="31" name="Oval 30"/>
          <p:cNvSpPr/>
          <p:nvPr/>
        </p:nvSpPr>
        <p:spPr>
          <a:xfrm>
            <a:off x="6282227" y="616707"/>
            <a:ext cx="84730" cy="10387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Oval 1081"/>
          <p:cNvSpPr/>
          <p:nvPr/>
        </p:nvSpPr>
        <p:spPr>
          <a:xfrm>
            <a:off x="6319113" y="904925"/>
            <a:ext cx="84730" cy="10387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Oval 1082"/>
          <p:cNvSpPr/>
          <p:nvPr/>
        </p:nvSpPr>
        <p:spPr>
          <a:xfrm>
            <a:off x="6500014" y="729478"/>
            <a:ext cx="84730" cy="10387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Oval 1083"/>
          <p:cNvSpPr/>
          <p:nvPr/>
        </p:nvSpPr>
        <p:spPr>
          <a:xfrm>
            <a:off x="6437998" y="1083661"/>
            <a:ext cx="84730" cy="10387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5" name="Straight Arrow Connector 1084"/>
          <p:cNvCxnSpPr/>
          <p:nvPr/>
        </p:nvCxnSpPr>
        <p:spPr>
          <a:xfrm rot="5400000">
            <a:off x="6347115" y="1439989"/>
            <a:ext cx="274320" cy="6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6" name="TextBox 1085"/>
          <p:cNvSpPr txBox="1"/>
          <p:nvPr/>
        </p:nvSpPr>
        <p:spPr>
          <a:xfrm>
            <a:off x="5175772" y="462818"/>
            <a:ext cx="1030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I IFN</a:t>
            </a:r>
          </a:p>
        </p:txBody>
      </p:sp>
      <p:cxnSp>
        <p:nvCxnSpPr>
          <p:cNvPr id="1048" name="Straight Arrow Connector 1047"/>
          <p:cNvCxnSpPr>
            <a:cxnSpLocks/>
          </p:cNvCxnSpPr>
          <p:nvPr/>
        </p:nvCxnSpPr>
        <p:spPr>
          <a:xfrm>
            <a:off x="6639993" y="2866656"/>
            <a:ext cx="671409" cy="274707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8" name="TextBox 1067"/>
          <p:cNvSpPr txBox="1"/>
          <p:nvPr/>
        </p:nvSpPr>
        <p:spPr>
          <a:xfrm>
            <a:off x="10157887" y="4060545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9" name="TextBox 1068"/>
          <p:cNvSpPr txBox="1"/>
          <p:nvPr/>
        </p:nvSpPr>
        <p:spPr>
          <a:xfrm>
            <a:off x="11594098" y="3746625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IL-18</a:t>
            </a: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6D255615-F04C-F45A-AE11-F03786744316}"/>
              </a:ext>
            </a:extLst>
          </p:cNvPr>
          <p:cNvSpPr txBox="1"/>
          <p:nvPr/>
        </p:nvSpPr>
        <p:spPr>
          <a:xfrm flipH="1">
            <a:off x="8535375" y="4139570"/>
            <a:ext cx="346575" cy="36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1071" name="Straight Arrow Connector 1070">
            <a:extLst>
              <a:ext uri="{FF2B5EF4-FFF2-40B4-BE49-F238E27FC236}">
                <a16:creationId xmlns:a16="http://schemas.microsoft.com/office/drawing/2014/main" id="{02777075-F673-7B35-5820-1D5BEDF35244}"/>
              </a:ext>
            </a:extLst>
          </p:cNvPr>
          <p:cNvCxnSpPr/>
          <p:nvPr/>
        </p:nvCxnSpPr>
        <p:spPr>
          <a:xfrm rot="5400000">
            <a:off x="7446298" y="5250971"/>
            <a:ext cx="642064" cy="620"/>
          </a:xfrm>
          <a:prstGeom prst="straightConnector1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849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63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UIC CoMD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Sharma, Aditya</dc:creator>
  <cp:lastModifiedBy>Soong, Lynn</cp:lastModifiedBy>
  <cp:revision>40</cp:revision>
  <dcterms:created xsi:type="dcterms:W3CDTF">2022-05-18T01:31:09Z</dcterms:created>
  <dcterms:modified xsi:type="dcterms:W3CDTF">2022-06-05T13:54:39Z</dcterms:modified>
</cp:coreProperties>
</file>